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Lst>
  <p:sldSz cx="7497763"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226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B678-A2E8-447B-8AF6-44976778A2C8}"/>
              </a:ext>
            </a:extLst>
          </p:cNvPr>
          <p:cNvSpPr>
            <a:spLocks noGrp="1"/>
          </p:cNvSpPr>
          <p:nvPr>
            <p:ph type="ctrTitle"/>
          </p:nvPr>
        </p:nvSpPr>
        <p:spPr>
          <a:xfrm>
            <a:off x="937221" y="1646133"/>
            <a:ext cx="5623322" cy="3501813"/>
          </a:xfrm>
        </p:spPr>
        <p:txBody>
          <a:bodyPr anchor="b"/>
          <a:lstStyle>
            <a:lvl1pPr algn="ctr">
              <a:defRPr sz="3690"/>
            </a:lvl1pPr>
          </a:lstStyle>
          <a:p>
            <a:r>
              <a:rPr lang="en-US"/>
              <a:t>Click to edit Master title style</a:t>
            </a:r>
          </a:p>
        </p:txBody>
      </p:sp>
      <p:sp>
        <p:nvSpPr>
          <p:cNvPr id="3" name="Subtitle 2">
            <a:extLst>
              <a:ext uri="{FF2B5EF4-FFF2-40B4-BE49-F238E27FC236}">
                <a16:creationId xmlns:a16="http://schemas.microsoft.com/office/drawing/2014/main" id="{AAE3B53D-1D20-45BF-8DBE-06ECB35031B7}"/>
              </a:ext>
            </a:extLst>
          </p:cNvPr>
          <p:cNvSpPr>
            <a:spLocks noGrp="1"/>
          </p:cNvSpPr>
          <p:nvPr>
            <p:ph type="subTitle" idx="1"/>
          </p:nvPr>
        </p:nvSpPr>
        <p:spPr>
          <a:xfrm>
            <a:off x="937221" y="5282989"/>
            <a:ext cx="5623322" cy="2428451"/>
          </a:xfrm>
        </p:spPr>
        <p:txBody>
          <a:bodyPr/>
          <a:lstStyle>
            <a:lvl1pPr marL="0" indent="0" algn="ctr">
              <a:buNone/>
              <a:defRPr sz="1476"/>
            </a:lvl1pPr>
            <a:lvl2pPr marL="281178" indent="0" algn="ctr">
              <a:buNone/>
              <a:defRPr sz="1230"/>
            </a:lvl2pPr>
            <a:lvl3pPr marL="562356" indent="0" algn="ctr">
              <a:buNone/>
              <a:defRPr sz="1107"/>
            </a:lvl3pPr>
            <a:lvl4pPr marL="843534" indent="0" algn="ctr">
              <a:buNone/>
              <a:defRPr sz="984"/>
            </a:lvl4pPr>
            <a:lvl5pPr marL="1124712" indent="0" algn="ctr">
              <a:buNone/>
              <a:defRPr sz="984"/>
            </a:lvl5pPr>
            <a:lvl6pPr marL="1405890" indent="0" algn="ctr">
              <a:buNone/>
              <a:defRPr sz="984"/>
            </a:lvl6pPr>
            <a:lvl7pPr marL="1687068" indent="0" algn="ctr">
              <a:buNone/>
              <a:defRPr sz="984"/>
            </a:lvl7pPr>
            <a:lvl8pPr marL="1968246" indent="0" algn="ctr">
              <a:buNone/>
              <a:defRPr sz="984"/>
            </a:lvl8pPr>
            <a:lvl9pPr marL="2249424" indent="0" algn="ctr">
              <a:buNone/>
              <a:defRPr sz="984"/>
            </a:lvl9pPr>
          </a:lstStyle>
          <a:p>
            <a:r>
              <a:rPr lang="en-US"/>
              <a:t>Click to edit Master subtitle style</a:t>
            </a:r>
          </a:p>
        </p:txBody>
      </p:sp>
      <p:sp>
        <p:nvSpPr>
          <p:cNvPr id="4" name="Date Placeholder 3">
            <a:extLst>
              <a:ext uri="{FF2B5EF4-FFF2-40B4-BE49-F238E27FC236}">
                <a16:creationId xmlns:a16="http://schemas.microsoft.com/office/drawing/2014/main" id="{D8F99406-26E7-4D1B-84CF-21AEC1256896}"/>
              </a:ext>
            </a:extLst>
          </p:cNvPr>
          <p:cNvSpPr>
            <a:spLocks noGrp="1"/>
          </p:cNvSpPr>
          <p:nvPr>
            <p:ph type="dt" sz="half" idx="10"/>
          </p:nvPr>
        </p:nvSpPr>
        <p:spPr/>
        <p:txBody>
          <a:bodyPr/>
          <a:lstStyle/>
          <a:p>
            <a:fld id="{81259959-2543-451C-9C9C-8A5CF4D9AEC8}" type="datetimeFigureOut">
              <a:rPr lang="en-US" smtClean="0"/>
              <a:t>9/4/2023</a:t>
            </a:fld>
            <a:endParaRPr lang="en-US"/>
          </a:p>
        </p:txBody>
      </p:sp>
      <p:sp>
        <p:nvSpPr>
          <p:cNvPr id="5" name="Footer Placeholder 4">
            <a:extLst>
              <a:ext uri="{FF2B5EF4-FFF2-40B4-BE49-F238E27FC236}">
                <a16:creationId xmlns:a16="http://schemas.microsoft.com/office/drawing/2014/main" id="{16490D9F-15BF-4094-8A6D-A9952241C9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E04C73-E86A-4BB6-A73C-405743B66BD0}"/>
              </a:ext>
            </a:extLst>
          </p:cNvPr>
          <p:cNvSpPr>
            <a:spLocks noGrp="1"/>
          </p:cNvSpPr>
          <p:nvPr>
            <p:ph type="sldNum" sz="quarter" idx="12"/>
          </p:nvPr>
        </p:nvSpPr>
        <p:spPr/>
        <p:txBody>
          <a:bodyPr/>
          <a:lstStyle/>
          <a:p>
            <a:fld id="{A84B0691-F490-46DD-8B12-D9CDFCE095EA}" type="slidenum">
              <a:rPr lang="en-US" smtClean="0"/>
              <a:t>‹#›</a:t>
            </a:fld>
            <a:endParaRPr lang="en-US"/>
          </a:p>
        </p:txBody>
      </p:sp>
    </p:spTree>
    <p:extLst>
      <p:ext uri="{BB962C8B-B14F-4D97-AF65-F5344CB8AC3E}">
        <p14:creationId xmlns:p14="http://schemas.microsoft.com/office/powerpoint/2010/main" val="2591863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3BFB1-11AC-47DE-AB5E-C8AAFED064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20EBEC-49AB-4F49-8C47-61EF3FF170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71278-4D41-46E4-B06E-FA976A9D21FD}"/>
              </a:ext>
            </a:extLst>
          </p:cNvPr>
          <p:cNvSpPr>
            <a:spLocks noGrp="1"/>
          </p:cNvSpPr>
          <p:nvPr>
            <p:ph type="dt" sz="half" idx="10"/>
          </p:nvPr>
        </p:nvSpPr>
        <p:spPr/>
        <p:txBody>
          <a:bodyPr/>
          <a:lstStyle/>
          <a:p>
            <a:fld id="{81259959-2543-451C-9C9C-8A5CF4D9AEC8}" type="datetimeFigureOut">
              <a:rPr lang="en-US" smtClean="0"/>
              <a:t>9/4/2023</a:t>
            </a:fld>
            <a:endParaRPr lang="en-US"/>
          </a:p>
        </p:txBody>
      </p:sp>
      <p:sp>
        <p:nvSpPr>
          <p:cNvPr id="5" name="Footer Placeholder 4">
            <a:extLst>
              <a:ext uri="{FF2B5EF4-FFF2-40B4-BE49-F238E27FC236}">
                <a16:creationId xmlns:a16="http://schemas.microsoft.com/office/drawing/2014/main" id="{1A5B0680-7A01-403C-81E7-B6BDC2F182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843E2-A099-4980-AB71-9A8F5FAFBFF9}"/>
              </a:ext>
            </a:extLst>
          </p:cNvPr>
          <p:cNvSpPr>
            <a:spLocks noGrp="1"/>
          </p:cNvSpPr>
          <p:nvPr>
            <p:ph type="sldNum" sz="quarter" idx="12"/>
          </p:nvPr>
        </p:nvSpPr>
        <p:spPr/>
        <p:txBody>
          <a:bodyPr/>
          <a:lstStyle/>
          <a:p>
            <a:fld id="{A84B0691-F490-46DD-8B12-D9CDFCE095EA}" type="slidenum">
              <a:rPr lang="en-US" smtClean="0"/>
              <a:t>‹#›</a:t>
            </a:fld>
            <a:endParaRPr lang="en-US"/>
          </a:p>
        </p:txBody>
      </p:sp>
    </p:spTree>
    <p:extLst>
      <p:ext uri="{BB962C8B-B14F-4D97-AF65-F5344CB8AC3E}">
        <p14:creationId xmlns:p14="http://schemas.microsoft.com/office/powerpoint/2010/main" val="407425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841EB1-16FB-45FD-94BD-7BEDB9CC79EE}"/>
              </a:ext>
            </a:extLst>
          </p:cNvPr>
          <p:cNvSpPr>
            <a:spLocks noGrp="1"/>
          </p:cNvSpPr>
          <p:nvPr>
            <p:ph type="title" orient="vert"/>
          </p:nvPr>
        </p:nvSpPr>
        <p:spPr>
          <a:xfrm>
            <a:off x="5365587" y="535517"/>
            <a:ext cx="1616705" cy="852402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8863DE-D16A-478D-9DE6-00C41FF1DB41}"/>
              </a:ext>
            </a:extLst>
          </p:cNvPr>
          <p:cNvSpPr>
            <a:spLocks noGrp="1"/>
          </p:cNvSpPr>
          <p:nvPr>
            <p:ph type="body" orient="vert" idx="1"/>
          </p:nvPr>
        </p:nvSpPr>
        <p:spPr>
          <a:xfrm>
            <a:off x="515471" y="535517"/>
            <a:ext cx="4756393"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321017-2A67-4B04-82CD-6B9A1EED054D}"/>
              </a:ext>
            </a:extLst>
          </p:cNvPr>
          <p:cNvSpPr>
            <a:spLocks noGrp="1"/>
          </p:cNvSpPr>
          <p:nvPr>
            <p:ph type="dt" sz="half" idx="10"/>
          </p:nvPr>
        </p:nvSpPr>
        <p:spPr/>
        <p:txBody>
          <a:bodyPr/>
          <a:lstStyle/>
          <a:p>
            <a:fld id="{81259959-2543-451C-9C9C-8A5CF4D9AEC8}" type="datetimeFigureOut">
              <a:rPr lang="en-US" smtClean="0"/>
              <a:t>9/4/2023</a:t>
            </a:fld>
            <a:endParaRPr lang="en-US"/>
          </a:p>
        </p:txBody>
      </p:sp>
      <p:sp>
        <p:nvSpPr>
          <p:cNvPr id="5" name="Footer Placeholder 4">
            <a:extLst>
              <a:ext uri="{FF2B5EF4-FFF2-40B4-BE49-F238E27FC236}">
                <a16:creationId xmlns:a16="http://schemas.microsoft.com/office/drawing/2014/main" id="{A97D3528-6063-409E-9527-8B5CE1C408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EBEF84-7A1E-4FFA-9AD3-8ECC7285FA29}"/>
              </a:ext>
            </a:extLst>
          </p:cNvPr>
          <p:cNvSpPr>
            <a:spLocks noGrp="1"/>
          </p:cNvSpPr>
          <p:nvPr>
            <p:ph type="sldNum" sz="quarter" idx="12"/>
          </p:nvPr>
        </p:nvSpPr>
        <p:spPr/>
        <p:txBody>
          <a:bodyPr/>
          <a:lstStyle/>
          <a:p>
            <a:fld id="{A84B0691-F490-46DD-8B12-D9CDFCE095EA}" type="slidenum">
              <a:rPr lang="en-US" smtClean="0"/>
              <a:t>‹#›</a:t>
            </a:fld>
            <a:endParaRPr lang="en-US"/>
          </a:p>
        </p:txBody>
      </p:sp>
    </p:spTree>
    <p:extLst>
      <p:ext uri="{BB962C8B-B14F-4D97-AF65-F5344CB8AC3E}">
        <p14:creationId xmlns:p14="http://schemas.microsoft.com/office/powerpoint/2010/main" val="391708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29587-4127-4244-A84F-133EF8F5AA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261BFB-0C01-468E-8DCA-DCDBE01C3E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204357-671D-42FB-9FB6-777BDFFF6AC4}"/>
              </a:ext>
            </a:extLst>
          </p:cNvPr>
          <p:cNvSpPr>
            <a:spLocks noGrp="1"/>
          </p:cNvSpPr>
          <p:nvPr>
            <p:ph type="dt" sz="half" idx="10"/>
          </p:nvPr>
        </p:nvSpPr>
        <p:spPr/>
        <p:txBody>
          <a:bodyPr/>
          <a:lstStyle/>
          <a:p>
            <a:fld id="{81259959-2543-451C-9C9C-8A5CF4D9AEC8}" type="datetimeFigureOut">
              <a:rPr lang="en-US" smtClean="0"/>
              <a:t>9/4/2023</a:t>
            </a:fld>
            <a:endParaRPr lang="en-US"/>
          </a:p>
        </p:txBody>
      </p:sp>
      <p:sp>
        <p:nvSpPr>
          <p:cNvPr id="5" name="Footer Placeholder 4">
            <a:extLst>
              <a:ext uri="{FF2B5EF4-FFF2-40B4-BE49-F238E27FC236}">
                <a16:creationId xmlns:a16="http://schemas.microsoft.com/office/drawing/2014/main" id="{2FD1558A-0022-452C-A597-9A09A3BB71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9F5711-D9B3-4D29-B616-AA4066232901}"/>
              </a:ext>
            </a:extLst>
          </p:cNvPr>
          <p:cNvSpPr>
            <a:spLocks noGrp="1"/>
          </p:cNvSpPr>
          <p:nvPr>
            <p:ph type="sldNum" sz="quarter" idx="12"/>
          </p:nvPr>
        </p:nvSpPr>
        <p:spPr/>
        <p:txBody>
          <a:bodyPr/>
          <a:lstStyle/>
          <a:p>
            <a:fld id="{A84B0691-F490-46DD-8B12-D9CDFCE095EA}" type="slidenum">
              <a:rPr lang="en-US" smtClean="0"/>
              <a:t>‹#›</a:t>
            </a:fld>
            <a:endParaRPr lang="en-US"/>
          </a:p>
        </p:txBody>
      </p:sp>
    </p:spTree>
    <p:extLst>
      <p:ext uri="{BB962C8B-B14F-4D97-AF65-F5344CB8AC3E}">
        <p14:creationId xmlns:p14="http://schemas.microsoft.com/office/powerpoint/2010/main" val="324784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85A38-0BE8-489A-BA8E-535B79A019F5}"/>
              </a:ext>
            </a:extLst>
          </p:cNvPr>
          <p:cNvSpPr>
            <a:spLocks noGrp="1"/>
          </p:cNvSpPr>
          <p:nvPr>
            <p:ph type="title"/>
          </p:nvPr>
        </p:nvSpPr>
        <p:spPr>
          <a:xfrm>
            <a:off x="511566" y="2507617"/>
            <a:ext cx="6466821" cy="4184014"/>
          </a:xfrm>
        </p:spPr>
        <p:txBody>
          <a:bodyPr anchor="b"/>
          <a:lstStyle>
            <a:lvl1pPr>
              <a:defRPr sz="3690"/>
            </a:lvl1pPr>
          </a:lstStyle>
          <a:p>
            <a:r>
              <a:rPr lang="en-US"/>
              <a:t>Click to edit Master title style</a:t>
            </a:r>
          </a:p>
        </p:txBody>
      </p:sp>
      <p:sp>
        <p:nvSpPr>
          <p:cNvPr id="3" name="Text Placeholder 2">
            <a:extLst>
              <a:ext uri="{FF2B5EF4-FFF2-40B4-BE49-F238E27FC236}">
                <a16:creationId xmlns:a16="http://schemas.microsoft.com/office/drawing/2014/main" id="{74013AF4-877D-4F29-9BF1-1616845DA404}"/>
              </a:ext>
            </a:extLst>
          </p:cNvPr>
          <p:cNvSpPr>
            <a:spLocks noGrp="1"/>
          </p:cNvSpPr>
          <p:nvPr>
            <p:ph type="body" idx="1"/>
          </p:nvPr>
        </p:nvSpPr>
        <p:spPr>
          <a:xfrm>
            <a:off x="511566" y="6731213"/>
            <a:ext cx="6466821" cy="2200274"/>
          </a:xfrm>
        </p:spPr>
        <p:txBody>
          <a:bodyPr/>
          <a:lstStyle>
            <a:lvl1pPr marL="0" indent="0">
              <a:buNone/>
              <a:defRPr sz="1476">
                <a:solidFill>
                  <a:schemeClr val="tx1">
                    <a:tint val="75000"/>
                  </a:schemeClr>
                </a:solidFill>
              </a:defRPr>
            </a:lvl1pPr>
            <a:lvl2pPr marL="281178" indent="0">
              <a:buNone/>
              <a:defRPr sz="1230">
                <a:solidFill>
                  <a:schemeClr val="tx1">
                    <a:tint val="75000"/>
                  </a:schemeClr>
                </a:solidFill>
              </a:defRPr>
            </a:lvl2pPr>
            <a:lvl3pPr marL="562356" indent="0">
              <a:buNone/>
              <a:defRPr sz="1107">
                <a:solidFill>
                  <a:schemeClr val="tx1">
                    <a:tint val="75000"/>
                  </a:schemeClr>
                </a:solidFill>
              </a:defRPr>
            </a:lvl3pPr>
            <a:lvl4pPr marL="843534" indent="0">
              <a:buNone/>
              <a:defRPr sz="984">
                <a:solidFill>
                  <a:schemeClr val="tx1">
                    <a:tint val="75000"/>
                  </a:schemeClr>
                </a:solidFill>
              </a:defRPr>
            </a:lvl4pPr>
            <a:lvl5pPr marL="1124712" indent="0">
              <a:buNone/>
              <a:defRPr sz="984">
                <a:solidFill>
                  <a:schemeClr val="tx1">
                    <a:tint val="75000"/>
                  </a:schemeClr>
                </a:solidFill>
              </a:defRPr>
            </a:lvl5pPr>
            <a:lvl6pPr marL="1405890" indent="0">
              <a:buNone/>
              <a:defRPr sz="984">
                <a:solidFill>
                  <a:schemeClr val="tx1">
                    <a:tint val="75000"/>
                  </a:schemeClr>
                </a:solidFill>
              </a:defRPr>
            </a:lvl6pPr>
            <a:lvl7pPr marL="1687068" indent="0">
              <a:buNone/>
              <a:defRPr sz="984">
                <a:solidFill>
                  <a:schemeClr val="tx1">
                    <a:tint val="75000"/>
                  </a:schemeClr>
                </a:solidFill>
              </a:defRPr>
            </a:lvl7pPr>
            <a:lvl8pPr marL="1968246" indent="0">
              <a:buNone/>
              <a:defRPr sz="984">
                <a:solidFill>
                  <a:schemeClr val="tx1">
                    <a:tint val="75000"/>
                  </a:schemeClr>
                </a:solidFill>
              </a:defRPr>
            </a:lvl8pPr>
            <a:lvl9pPr marL="2249424" indent="0">
              <a:buNone/>
              <a:defRPr sz="984">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A3AA68-204B-4B0B-B8FE-CB0B0E2EED5E}"/>
              </a:ext>
            </a:extLst>
          </p:cNvPr>
          <p:cNvSpPr>
            <a:spLocks noGrp="1"/>
          </p:cNvSpPr>
          <p:nvPr>
            <p:ph type="dt" sz="half" idx="10"/>
          </p:nvPr>
        </p:nvSpPr>
        <p:spPr/>
        <p:txBody>
          <a:bodyPr/>
          <a:lstStyle/>
          <a:p>
            <a:fld id="{81259959-2543-451C-9C9C-8A5CF4D9AEC8}" type="datetimeFigureOut">
              <a:rPr lang="en-US" smtClean="0"/>
              <a:t>9/4/2023</a:t>
            </a:fld>
            <a:endParaRPr lang="en-US"/>
          </a:p>
        </p:txBody>
      </p:sp>
      <p:sp>
        <p:nvSpPr>
          <p:cNvPr id="5" name="Footer Placeholder 4">
            <a:extLst>
              <a:ext uri="{FF2B5EF4-FFF2-40B4-BE49-F238E27FC236}">
                <a16:creationId xmlns:a16="http://schemas.microsoft.com/office/drawing/2014/main" id="{1BAABC54-20BB-417B-BA7A-4968589C83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B14113-DACA-4381-B143-733CE080F48B}"/>
              </a:ext>
            </a:extLst>
          </p:cNvPr>
          <p:cNvSpPr>
            <a:spLocks noGrp="1"/>
          </p:cNvSpPr>
          <p:nvPr>
            <p:ph type="sldNum" sz="quarter" idx="12"/>
          </p:nvPr>
        </p:nvSpPr>
        <p:spPr/>
        <p:txBody>
          <a:bodyPr/>
          <a:lstStyle/>
          <a:p>
            <a:fld id="{A84B0691-F490-46DD-8B12-D9CDFCE095EA}" type="slidenum">
              <a:rPr lang="en-US" smtClean="0"/>
              <a:t>‹#›</a:t>
            </a:fld>
            <a:endParaRPr lang="en-US"/>
          </a:p>
        </p:txBody>
      </p:sp>
    </p:spTree>
    <p:extLst>
      <p:ext uri="{BB962C8B-B14F-4D97-AF65-F5344CB8AC3E}">
        <p14:creationId xmlns:p14="http://schemas.microsoft.com/office/powerpoint/2010/main" val="1279703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0FC22-C99B-473A-A7BD-317D196BDC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45537A-70D7-461C-A422-291BD8624134}"/>
              </a:ext>
            </a:extLst>
          </p:cNvPr>
          <p:cNvSpPr>
            <a:spLocks noGrp="1"/>
          </p:cNvSpPr>
          <p:nvPr>
            <p:ph sz="half" idx="1"/>
          </p:nvPr>
        </p:nvSpPr>
        <p:spPr>
          <a:xfrm>
            <a:off x="515471" y="2677584"/>
            <a:ext cx="3186549"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7FCDA1-20AE-4846-9EAF-E8CCDF9B6A1C}"/>
              </a:ext>
            </a:extLst>
          </p:cNvPr>
          <p:cNvSpPr>
            <a:spLocks noGrp="1"/>
          </p:cNvSpPr>
          <p:nvPr>
            <p:ph sz="half" idx="2"/>
          </p:nvPr>
        </p:nvSpPr>
        <p:spPr>
          <a:xfrm>
            <a:off x="3795743" y="2677584"/>
            <a:ext cx="3186549"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9AC588-4C01-48C6-8E5C-81C70458B73A}"/>
              </a:ext>
            </a:extLst>
          </p:cNvPr>
          <p:cNvSpPr>
            <a:spLocks noGrp="1"/>
          </p:cNvSpPr>
          <p:nvPr>
            <p:ph type="dt" sz="half" idx="10"/>
          </p:nvPr>
        </p:nvSpPr>
        <p:spPr/>
        <p:txBody>
          <a:bodyPr/>
          <a:lstStyle/>
          <a:p>
            <a:fld id="{81259959-2543-451C-9C9C-8A5CF4D9AEC8}" type="datetimeFigureOut">
              <a:rPr lang="en-US" smtClean="0"/>
              <a:t>9/4/2023</a:t>
            </a:fld>
            <a:endParaRPr lang="en-US"/>
          </a:p>
        </p:txBody>
      </p:sp>
      <p:sp>
        <p:nvSpPr>
          <p:cNvPr id="6" name="Footer Placeholder 5">
            <a:extLst>
              <a:ext uri="{FF2B5EF4-FFF2-40B4-BE49-F238E27FC236}">
                <a16:creationId xmlns:a16="http://schemas.microsoft.com/office/drawing/2014/main" id="{911300F4-78F8-43A4-BFA8-A80B4FC73A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E28D46-318F-49F4-B10D-1E9FD2AC5AD4}"/>
              </a:ext>
            </a:extLst>
          </p:cNvPr>
          <p:cNvSpPr>
            <a:spLocks noGrp="1"/>
          </p:cNvSpPr>
          <p:nvPr>
            <p:ph type="sldNum" sz="quarter" idx="12"/>
          </p:nvPr>
        </p:nvSpPr>
        <p:spPr/>
        <p:txBody>
          <a:bodyPr/>
          <a:lstStyle/>
          <a:p>
            <a:fld id="{A84B0691-F490-46DD-8B12-D9CDFCE095EA}" type="slidenum">
              <a:rPr lang="en-US" smtClean="0"/>
              <a:t>‹#›</a:t>
            </a:fld>
            <a:endParaRPr lang="en-US"/>
          </a:p>
        </p:txBody>
      </p:sp>
    </p:spTree>
    <p:extLst>
      <p:ext uri="{BB962C8B-B14F-4D97-AF65-F5344CB8AC3E}">
        <p14:creationId xmlns:p14="http://schemas.microsoft.com/office/powerpoint/2010/main" val="215438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A049-FD74-442F-9E91-2E63AED33103}"/>
              </a:ext>
            </a:extLst>
          </p:cNvPr>
          <p:cNvSpPr>
            <a:spLocks noGrp="1"/>
          </p:cNvSpPr>
          <p:nvPr>
            <p:ph type="title"/>
          </p:nvPr>
        </p:nvSpPr>
        <p:spPr>
          <a:xfrm>
            <a:off x="516448" y="535517"/>
            <a:ext cx="6466821" cy="1944159"/>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F697C0-C781-45F5-861D-5405124F910D}"/>
              </a:ext>
            </a:extLst>
          </p:cNvPr>
          <p:cNvSpPr>
            <a:spLocks noGrp="1"/>
          </p:cNvSpPr>
          <p:nvPr>
            <p:ph type="body" idx="1"/>
          </p:nvPr>
        </p:nvSpPr>
        <p:spPr>
          <a:xfrm>
            <a:off x="516448" y="2465706"/>
            <a:ext cx="3171905" cy="1208404"/>
          </a:xfrm>
        </p:spPr>
        <p:txBody>
          <a:bodyPr anchor="b"/>
          <a:lstStyle>
            <a:lvl1pPr marL="0" indent="0">
              <a:buNone/>
              <a:defRPr sz="1476" b="1"/>
            </a:lvl1pPr>
            <a:lvl2pPr marL="281178" indent="0">
              <a:buNone/>
              <a:defRPr sz="1230" b="1"/>
            </a:lvl2pPr>
            <a:lvl3pPr marL="562356" indent="0">
              <a:buNone/>
              <a:defRPr sz="1107" b="1"/>
            </a:lvl3pPr>
            <a:lvl4pPr marL="843534" indent="0">
              <a:buNone/>
              <a:defRPr sz="984" b="1"/>
            </a:lvl4pPr>
            <a:lvl5pPr marL="1124712" indent="0">
              <a:buNone/>
              <a:defRPr sz="984" b="1"/>
            </a:lvl5pPr>
            <a:lvl6pPr marL="1405890" indent="0">
              <a:buNone/>
              <a:defRPr sz="984" b="1"/>
            </a:lvl6pPr>
            <a:lvl7pPr marL="1687068" indent="0">
              <a:buNone/>
              <a:defRPr sz="984" b="1"/>
            </a:lvl7pPr>
            <a:lvl8pPr marL="1968246" indent="0">
              <a:buNone/>
              <a:defRPr sz="984" b="1"/>
            </a:lvl8pPr>
            <a:lvl9pPr marL="2249424" indent="0">
              <a:buNone/>
              <a:defRPr sz="984" b="1"/>
            </a:lvl9pPr>
          </a:lstStyle>
          <a:p>
            <a:pPr lvl="0"/>
            <a:r>
              <a:rPr lang="en-US"/>
              <a:t>Click to edit Master text styles</a:t>
            </a:r>
          </a:p>
        </p:txBody>
      </p:sp>
      <p:sp>
        <p:nvSpPr>
          <p:cNvPr id="4" name="Content Placeholder 3">
            <a:extLst>
              <a:ext uri="{FF2B5EF4-FFF2-40B4-BE49-F238E27FC236}">
                <a16:creationId xmlns:a16="http://schemas.microsoft.com/office/drawing/2014/main" id="{6D1CE3D6-44C8-4FC3-B370-CB3C1D9AEAD6}"/>
              </a:ext>
            </a:extLst>
          </p:cNvPr>
          <p:cNvSpPr>
            <a:spLocks noGrp="1"/>
          </p:cNvSpPr>
          <p:nvPr>
            <p:ph sz="half" idx="2"/>
          </p:nvPr>
        </p:nvSpPr>
        <p:spPr>
          <a:xfrm>
            <a:off x="516448" y="3674110"/>
            <a:ext cx="3171905"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5EB54C-97EA-46BF-89F0-F72C63A432FB}"/>
              </a:ext>
            </a:extLst>
          </p:cNvPr>
          <p:cNvSpPr>
            <a:spLocks noGrp="1"/>
          </p:cNvSpPr>
          <p:nvPr>
            <p:ph type="body" sz="quarter" idx="3"/>
          </p:nvPr>
        </p:nvSpPr>
        <p:spPr>
          <a:xfrm>
            <a:off x="3795742" y="2465706"/>
            <a:ext cx="3187526" cy="1208404"/>
          </a:xfrm>
        </p:spPr>
        <p:txBody>
          <a:bodyPr anchor="b"/>
          <a:lstStyle>
            <a:lvl1pPr marL="0" indent="0">
              <a:buNone/>
              <a:defRPr sz="1476" b="1"/>
            </a:lvl1pPr>
            <a:lvl2pPr marL="281178" indent="0">
              <a:buNone/>
              <a:defRPr sz="1230" b="1"/>
            </a:lvl2pPr>
            <a:lvl3pPr marL="562356" indent="0">
              <a:buNone/>
              <a:defRPr sz="1107" b="1"/>
            </a:lvl3pPr>
            <a:lvl4pPr marL="843534" indent="0">
              <a:buNone/>
              <a:defRPr sz="984" b="1"/>
            </a:lvl4pPr>
            <a:lvl5pPr marL="1124712" indent="0">
              <a:buNone/>
              <a:defRPr sz="984" b="1"/>
            </a:lvl5pPr>
            <a:lvl6pPr marL="1405890" indent="0">
              <a:buNone/>
              <a:defRPr sz="984" b="1"/>
            </a:lvl6pPr>
            <a:lvl7pPr marL="1687068" indent="0">
              <a:buNone/>
              <a:defRPr sz="984" b="1"/>
            </a:lvl7pPr>
            <a:lvl8pPr marL="1968246" indent="0">
              <a:buNone/>
              <a:defRPr sz="984" b="1"/>
            </a:lvl8pPr>
            <a:lvl9pPr marL="2249424" indent="0">
              <a:buNone/>
              <a:defRPr sz="984" b="1"/>
            </a:lvl9pPr>
          </a:lstStyle>
          <a:p>
            <a:pPr lvl="0"/>
            <a:r>
              <a:rPr lang="en-US"/>
              <a:t>Click to edit Master text styles</a:t>
            </a:r>
          </a:p>
        </p:txBody>
      </p:sp>
      <p:sp>
        <p:nvSpPr>
          <p:cNvPr id="6" name="Content Placeholder 5">
            <a:extLst>
              <a:ext uri="{FF2B5EF4-FFF2-40B4-BE49-F238E27FC236}">
                <a16:creationId xmlns:a16="http://schemas.microsoft.com/office/drawing/2014/main" id="{54C661D1-7563-4CAC-8013-B47771C6EDDA}"/>
              </a:ext>
            </a:extLst>
          </p:cNvPr>
          <p:cNvSpPr>
            <a:spLocks noGrp="1"/>
          </p:cNvSpPr>
          <p:nvPr>
            <p:ph sz="quarter" idx="4"/>
          </p:nvPr>
        </p:nvSpPr>
        <p:spPr>
          <a:xfrm>
            <a:off x="3795742" y="3674110"/>
            <a:ext cx="3187526"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E50FB4-319C-43F2-B311-DECE22115745}"/>
              </a:ext>
            </a:extLst>
          </p:cNvPr>
          <p:cNvSpPr>
            <a:spLocks noGrp="1"/>
          </p:cNvSpPr>
          <p:nvPr>
            <p:ph type="dt" sz="half" idx="10"/>
          </p:nvPr>
        </p:nvSpPr>
        <p:spPr/>
        <p:txBody>
          <a:bodyPr/>
          <a:lstStyle/>
          <a:p>
            <a:fld id="{81259959-2543-451C-9C9C-8A5CF4D9AEC8}" type="datetimeFigureOut">
              <a:rPr lang="en-US" smtClean="0"/>
              <a:t>9/4/2023</a:t>
            </a:fld>
            <a:endParaRPr lang="en-US"/>
          </a:p>
        </p:txBody>
      </p:sp>
      <p:sp>
        <p:nvSpPr>
          <p:cNvPr id="8" name="Footer Placeholder 7">
            <a:extLst>
              <a:ext uri="{FF2B5EF4-FFF2-40B4-BE49-F238E27FC236}">
                <a16:creationId xmlns:a16="http://schemas.microsoft.com/office/drawing/2014/main" id="{DB6D0949-6CAA-49F8-9E79-87360113F3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1C55B3-525B-44FD-A2F8-E154917864F4}"/>
              </a:ext>
            </a:extLst>
          </p:cNvPr>
          <p:cNvSpPr>
            <a:spLocks noGrp="1"/>
          </p:cNvSpPr>
          <p:nvPr>
            <p:ph type="sldNum" sz="quarter" idx="12"/>
          </p:nvPr>
        </p:nvSpPr>
        <p:spPr/>
        <p:txBody>
          <a:bodyPr/>
          <a:lstStyle/>
          <a:p>
            <a:fld id="{A84B0691-F490-46DD-8B12-D9CDFCE095EA}" type="slidenum">
              <a:rPr lang="en-US" smtClean="0"/>
              <a:t>‹#›</a:t>
            </a:fld>
            <a:endParaRPr lang="en-US"/>
          </a:p>
        </p:txBody>
      </p:sp>
    </p:spTree>
    <p:extLst>
      <p:ext uri="{BB962C8B-B14F-4D97-AF65-F5344CB8AC3E}">
        <p14:creationId xmlns:p14="http://schemas.microsoft.com/office/powerpoint/2010/main" val="3456450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BE696-7737-42F5-8A65-3B2404D3FF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D69756-EE46-4BBD-87CF-4347A7F279F3}"/>
              </a:ext>
            </a:extLst>
          </p:cNvPr>
          <p:cNvSpPr>
            <a:spLocks noGrp="1"/>
          </p:cNvSpPr>
          <p:nvPr>
            <p:ph type="dt" sz="half" idx="10"/>
          </p:nvPr>
        </p:nvSpPr>
        <p:spPr/>
        <p:txBody>
          <a:bodyPr/>
          <a:lstStyle/>
          <a:p>
            <a:fld id="{81259959-2543-451C-9C9C-8A5CF4D9AEC8}" type="datetimeFigureOut">
              <a:rPr lang="en-US" smtClean="0"/>
              <a:t>9/4/2023</a:t>
            </a:fld>
            <a:endParaRPr lang="en-US"/>
          </a:p>
        </p:txBody>
      </p:sp>
      <p:sp>
        <p:nvSpPr>
          <p:cNvPr id="4" name="Footer Placeholder 3">
            <a:extLst>
              <a:ext uri="{FF2B5EF4-FFF2-40B4-BE49-F238E27FC236}">
                <a16:creationId xmlns:a16="http://schemas.microsoft.com/office/drawing/2014/main" id="{D94130C4-2672-4EAB-9D60-2DAFF3AF87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2250EF-AB58-4023-9E77-97149DC7CF04}"/>
              </a:ext>
            </a:extLst>
          </p:cNvPr>
          <p:cNvSpPr>
            <a:spLocks noGrp="1"/>
          </p:cNvSpPr>
          <p:nvPr>
            <p:ph type="sldNum" sz="quarter" idx="12"/>
          </p:nvPr>
        </p:nvSpPr>
        <p:spPr/>
        <p:txBody>
          <a:bodyPr/>
          <a:lstStyle/>
          <a:p>
            <a:fld id="{A84B0691-F490-46DD-8B12-D9CDFCE095EA}" type="slidenum">
              <a:rPr lang="en-US" smtClean="0"/>
              <a:t>‹#›</a:t>
            </a:fld>
            <a:endParaRPr lang="en-US"/>
          </a:p>
        </p:txBody>
      </p:sp>
    </p:spTree>
    <p:extLst>
      <p:ext uri="{BB962C8B-B14F-4D97-AF65-F5344CB8AC3E}">
        <p14:creationId xmlns:p14="http://schemas.microsoft.com/office/powerpoint/2010/main" val="2063476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6EF4E3-8007-4C81-9356-6E9B35B29248}"/>
              </a:ext>
            </a:extLst>
          </p:cNvPr>
          <p:cNvSpPr>
            <a:spLocks noGrp="1"/>
          </p:cNvSpPr>
          <p:nvPr>
            <p:ph type="dt" sz="half" idx="10"/>
          </p:nvPr>
        </p:nvSpPr>
        <p:spPr/>
        <p:txBody>
          <a:bodyPr/>
          <a:lstStyle/>
          <a:p>
            <a:fld id="{81259959-2543-451C-9C9C-8A5CF4D9AEC8}" type="datetimeFigureOut">
              <a:rPr lang="en-US" smtClean="0"/>
              <a:t>9/4/2023</a:t>
            </a:fld>
            <a:endParaRPr lang="en-US"/>
          </a:p>
        </p:txBody>
      </p:sp>
      <p:sp>
        <p:nvSpPr>
          <p:cNvPr id="3" name="Footer Placeholder 2">
            <a:extLst>
              <a:ext uri="{FF2B5EF4-FFF2-40B4-BE49-F238E27FC236}">
                <a16:creationId xmlns:a16="http://schemas.microsoft.com/office/drawing/2014/main" id="{DDFD031F-2C0C-40DF-9A9C-A25864993F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E3A781-9E51-46C7-B662-0944BFD86149}"/>
              </a:ext>
            </a:extLst>
          </p:cNvPr>
          <p:cNvSpPr>
            <a:spLocks noGrp="1"/>
          </p:cNvSpPr>
          <p:nvPr>
            <p:ph type="sldNum" sz="quarter" idx="12"/>
          </p:nvPr>
        </p:nvSpPr>
        <p:spPr/>
        <p:txBody>
          <a:bodyPr/>
          <a:lstStyle/>
          <a:p>
            <a:fld id="{A84B0691-F490-46DD-8B12-D9CDFCE095EA}" type="slidenum">
              <a:rPr lang="en-US" smtClean="0"/>
              <a:t>‹#›</a:t>
            </a:fld>
            <a:endParaRPr lang="en-US"/>
          </a:p>
        </p:txBody>
      </p:sp>
    </p:spTree>
    <p:extLst>
      <p:ext uri="{BB962C8B-B14F-4D97-AF65-F5344CB8AC3E}">
        <p14:creationId xmlns:p14="http://schemas.microsoft.com/office/powerpoint/2010/main" val="329033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9FE82-5353-4961-802E-32CB8F7D8757}"/>
              </a:ext>
            </a:extLst>
          </p:cNvPr>
          <p:cNvSpPr>
            <a:spLocks noGrp="1"/>
          </p:cNvSpPr>
          <p:nvPr>
            <p:ph type="title"/>
          </p:nvPr>
        </p:nvSpPr>
        <p:spPr>
          <a:xfrm>
            <a:off x="516448" y="670560"/>
            <a:ext cx="2418224" cy="2346960"/>
          </a:xfrm>
        </p:spPr>
        <p:txBody>
          <a:bodyPr anchor="b"/>
          <a:lstStyle>
            <a:lvl1pPr>
              <a:defRPr sz="1968"/>
            </a:lvl1pPr>
          </a:lstStyle>
          <a:p>
            <a:r>
              <a:rPr lang="en-US"/>
              <a:t>Click to edit Master title style</a:t>
            </a:r>
          </a:p>
        </p:txBody>
      </p:sp>
      <p:sp>
        <p:nvSpPr>
          <p:cNvPr id="3" name="Content Placeholder 2">
            <a:extLst>
              <a:ext uri="{FF2B5EF4-FFF2-40B4-BE49-F238E27FC236}">
                <a16:creationId xmlns:a16="http://schemas.microsoft.com/office/drawing/2014/main" id="{0F0D31A1-E884-4E36-AFCC-626524AC88F6}"/>
              </a:ext>
            </a:extLst>
          </p:cNvPr>
          <p:cNvSpPr>
            <a:spLocks noGrp="1"/>
          </p:cNvSpPr>
          <p:nvPr>
            <p:ph idx="1"/>
          </p:nvPr>
        </p:nvSpPr>
        <p:spPr>
          <a:xfrm>
            <a:off x="3187526" y="1448224"/>
            <a:ext cx="3795743" cy="7147983"/>
          </a:xfrm>
        </p:spPr>
        <p:txBody>
          <a:bodyPr/>
          <a:lstStyle>
            <a:lvl1pPr>
              <a:defRPr sz="1968"/>
            </a:lvl1pPr>
            <a:lvl2pPr>
              <a:defRPr sz="1722"/>
            </a:lvl2pPr>
            <a:lvl3pPr>
              <a:defRPr sz="1476"/>
            </a:lvl3pPr>
            <a:lvl4pPr>
              <a:defRPr sz="1230"/>
            </a:lvl4pPr>
            <a:lvl5pPr>
              <a:defRPr sz="1230"/>
            </a:lvl5pPr>
            <a:lvl6pPr>
              <a:defRPr sz="1230"/>
            </a:lvl6pPr>
            <a:lvl7pPr>
              <a:defRPr sz="1230"/>
            </a:lvl7pPr>
            <a:lvl8pPr>
              <a:defRPr sz="1230"/>
            </a:lvl8pPr>
            <a:lvl9pPr>
              <a:defRPr sz="12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9EF04A-9064-4F5B-8EDF-4C432EAA8DED}"/>
              </a:ext>
            </a:extLst>
          </p:cNvPr>
          <p:cNvSpPr>
            <a:spLocks noGrp="1"/>
          </p:cNvSpPr>
          <p:nvPr>
            <p:ph type="body" sz="half" idx="2"/>
          </p:nvPr>
        </p:nvSpPr>
        <p:spPr>
          <a:xfrm>
            <a:off x="516448" y="3017520"/>
            <a:ext cx="2418224" cy="5590329"/>
          </a:xfrm>
        </p:spPr>
        <p:txBody>
          <a:bodyPr/>
          <a:lstStyle>
            <a:lvl1pPr marL="0" indent="0">
              <a:buNone/>
              <a:defRPr sz="984"/>
            </a:lvl1pPr>
            <a:lvl2pPr marL="281178" indent="0">
              <a:buNone/>
              <a:defRPr sz="861"/>
            </a:lvl2pPr>
            <a:lvl3pPr marL="562356" indent="0">
              <a:buNone/>
              <a:defRPr sz="738"/>
            </a:lvl3pPr>
            <a:lvl4pPr marL="843534" indent="0">
              <a:buNone/>
              <a:defRPr sz="615"/>
            </a:lvl4pPr>
            <a:lvl5pPr marL="1124712" indent="0">
              <a:buNone/>
              <a:defRPr sz="615"/>
            </a:lvl5pPr>
            <a:lvl6pPr marL="1405890" indent="0">
              <a:buNone/>
              <a:defRPr sz="615"/>
            </a:lvl6pPr>
            <a:lvl7pPr marL="1687068" indent="0">
              <a:buNone/>
              <a:defRPr sz="615"/>
            </a:lvl7pPr>
            <a:lvl8pPr marL="1968246" indent="0">
              <a:buNone/>
              <a:defRPr sz="615"/>
            </a:lvl8pPr>
            <a:lvl9pPr marL="2249424" indent="0">
              <a:buNone/>
              <a:defRPr sz="615"/>
            </a:lvl9pPr>
          </a:lstStyle>
          <a:p>
            <a:pPr lvl="0"/>
            <a:r>
              <a:rPr lang="en-US"/>
              <a:t>Click to edit Master text styles</a:t>
            </a:r>
          </a:p>
        </p:txBody>
      </p:sp>
      <p:sp>
        <p:nvSpPr>
          <p:cNvPr id="5" name="Date Placeholder 4">
            <a:extLst>
              <a:ext uri="{FF2B5EF4-FFF2-40B4-BE49-F238E27FC236}">
                <a16:creationId xmlns:a16="http://schemas.microsoft.com/office/drawing/2014/main" id="{70C025CA-D83C-485E-AD92-A4EEF5B57C7B}"/>
              </a:ext>
            </a:extLst>
          </p:cNvPr>
          <p:cNvSpPr>
            <a:spLocks noGrp="1"/>
          </p:cNvSpPr>
          <p:nvPr>
            <p:ph type="dt" sz="half" idx="10"/>
          </p:nvPr>
        </p:nvSpPr>
        <p:spPr/>
        <p:txBody>
          <a:bodyPr/>
          <a:lstStyle/>
          <a:p>
            <a:fld id="{81259959-2543-451C-9C9C-8A5CF4D9AEC8}" type="datetimeFigureOut">
              <a:rPr lang="en-US" smtClean="0"/>
              <a:t>9/4/2023</a:t>
            </a:fld>
            <a:endParaRPr lang="en-US"/>
          </a:p>
        </p:txBody>
      </p:sp>
      <p:sp>
        <p:nvSpPr>
          <p:cNvPr id="6" name="Footer Placeholder 5">
            <a:extLst>
              <a:ext uri="{FF2B5EF4-FFF2-40B4-BE49-F238E27FC236}">
                <a16:creationId xmlns:a16="http://schemas.microsoft.com/office/drawing/2014/main" id="{BCE909DD-0F14-45EB-9660-FEDC78765C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E67A77-0B26-4EF3-B076-24CBAF49B766}"/>
              </a:ext>
            </a:extLst>
          </p:cNvPr>
          <p:cNvSpPr>
            <a:spLocks noGrp="1"/>
          </p:cNvSpPr>
          <p:nvPr>
            <p:ph type="sldNum" sz="quarter" idx="12"/>
          </p:nvPr>
        </p:nvSpPr>
        <p:spPr/>
        <p:txBody>
          <a:bodyPr/>
          <a:lstStyle/>
          <a:p>
            <a:fld id="{A84B0691-F490-46DD-8B12-D9CDFCE095EA}" type="slidenum">
              <a:rPr lang="en-US" smtClean="0"/>
              <a:t>‹#›</a:t>
            </a:fld>
            <a:endParaRPr lang="en-US"/>
          </a:p>
        </p:txBody>
      </p:sp>
    </p:spTree>
    <p:extLst>
      <p:ext uri="{BB962C8B-B14F-4D97-AF65-F5344CB8AC3E}">
        <p14:creationId xmlns:p14="http://schemas.microsoft.com/office/powerpoint/2010/main" val="2649109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D8663-9D85-4224-A5A3-CC874C3D88A1}"/>
              </a:ext>
            </a:extLst>
          </p:cNvPr>
          <p:cNvSpPr>
            <a:spLocks noGrp="1"/>
          </p:cNvSpPr>
          <p:nvPr>
            <p:ph type="title"/>
          </p:nvPr>
        </p:nvSpPr>
        <p:spPr>
          <a:xfrm>
            <a:off x="516448" y="670560"/>
            <a:ext cx="2418224" cy="2346960"/>
          </a:xfrm>
        </p:spPr>
        <p:txBody>
          <a:bodyPr anchor="b"/>
          <a:lstStyle>
            <a:lvl1pPr>
              <a:defRPr sz="1968"/>
            </a:lvl1pPr>
          </a:lstStyle>
          <a:p>
            <a:r>
              <a:rPr lang="en-US"/>
              <a:t>Click to edit Master title style</a:t>
            </a:r>
          </a:p>
        </p:txBody>
      </p:sp>
      <p:sp>
        <p:nvSpPr>
          <p:cNvPr id="3" name="Picture Placeholder 2">
            <a:extLst>
              <a:ext uri="{FF2B5EF4-FFF2-40B4-BE49-F238E27FC236}">
                <a16:creationId xmlns:a16="http://schemas.microsoft.com/office/drawing/2014/main" id="{C1E52B53-843E-4044-A522-413FA0EF5B07}"/>
              </a:ext>
            </a:extLst>
          </p:cNvPr>
          <p:cNvSpPr>
            <a:spLocks noGrp="1"/>
          </p:cNvSpPr>
          <p:nvPr>
            <p:ph type="pic" idx="1"/>
          </p:nvPr>
        </p:nvSpPr>
        <p:spPr>
          <a:xfrm>
            <a:off x="3187526" y="1448224"/>
            <a:ext cx="3795743" cy="7147983"/>
          </a:xfrm>
        </p:spPr>
        <p:txBody>
          <a:bodyPr/>
          <a:lstStyle>
            <a:lvl1pPr marL="0" indent="0">
              <a:buNone/>
              <a:defRPr sz="1968"/>
            </a:lvl1pPr>
            <a:lvl2pPr marL="281178" indent="0">
              <a:buNone/>
              <a:defRPr sz="1722"/>
            </a:lvl2pPr>
            <a:lvl3pPr marL="562356" indent="0">
              <a:buNone/>
              <a:defRPr sz="1476"/>
            </a:lvl3pPr>
            <a:lvl4pPr marL="843534" indent="0">
              <a:buNone/>
              <a:defRPr sz="1230"/>
            </a:lvl4pPr>
            <a:lvl5pPr marL="1124712" indent="0">
              <a:buNone/>
              <a:defRPr sz="1230"/>
            </a:lvl5pPr>
            <a:lvl6pPr marL="1405890" indent="0">
              <a:buNone/>
              <a:defRPr sz="1230"/>
            </a:lvl6pPr>
            <a:lvl7pPr marL="1687068" indent="0">
              <a:buNone/>
              <a:defRPr sz="1230"/>
            </a:lvl7pPr>
            <a:lvl8pPr marL="1968246" indent="0">
              <a:buNone/>
              <a:defRPr sz="1230"/>
            </a:lvl8pPr>
            <a:lvl9pPr marL="2249424" indent="0">
              <a:buNone/>
              <a:defRPr sz="1230"/>
            </a:lvl9pPr>
          </a:lstStyle>
          <a:p>
            <a:endParaRPr lang="en-US"/>
          </a:p>
        </p:txBody>
      </p:sp>
      <p:sp>
        <p:nvSpPr>
          <p:cNvPr id="4" name="Text Placeholder 3">
            <a:extLst>
              <a:ext uri="{FF2B5EF4-FFF2-40B4-BE49-F238E27FC236}">
                <a16:creationId xmlns:a16="http://schemas.microsoft.com/office/drawing/2014/main" id="{330BA6E2-0457-47EB-A1CC-7819C3B3210A}"/>
              </a:ext>
            </a:extLst>
          </p:cNvPr>
          <p:cNvSpPr>
            <a:spLocks noGrp="1"/>
          </p:cNvSpPr>
          <p:nvPr>
            <p:ph type="body" sz="half" idx="2"/>
          </p:nvPr>
        </p:nvSpPr>
        <p:spPr>
          <a:xfrm>
            <a:off x="516448" y="3017520"/>
            <a:ext cx="2418224" cy="5590329"/>
          </a:xfrm>
        </p:spPr>
        <p:txBody>
          <a:bodyPr/>
          <a:lstStyle>
            <a:lvl1pPr marL="0" indent="0">
              <a:buNone/>
              <a:defRPr sz="984"/>
            </a:lvl1pPr>
            <a:lvl2pPr marL="281178" indent="0">
              <a:buNone/>
              <a:defRPr sz="861"/>
            </a:lvl2pPr>
            <a:lvl3pPr marL="562356" indent="0">
              <a:buNone/>
              <a:defRPr sz="738"/>
            </a:lvl3pPr>
            <a:lvl4pPr marL="843534" indent="0">
              <a:buNone/>
              <a:defRPr sz="615"/>
            </a:lvl4pPr>
            <a:lvl5pPr marL="1124712" indent="0">
              <a:buNone/>
              <a:defRPr sz="615"/>
            </a:lvl5pPr>
            <a:lvl6pPr marL="1405890" indent="0">
              <a:buNone/>
              <a:defRPr sz="615"/>
            </a:lvl6pPr>
            <a:lvl7pPr marL="1687068" indent="0">
              <a:buNone/>
              <a:defRPr sz="615"/>
            </a:lvl7pPr>
            <a:lvl8pPr marL="1968246" indent="0">
              <a:buNone/>
              <a:defRPr sz="615"/>
            </a:lvl8pPr>
            <a:lvl9pPr marL="2249424" indent="0">
              <a:buNone/>
              <a:defRPr sz="615"/>
            </a:lvl9pPr>
          </a:lstStyle>
          <a:p>
            <a:pPr lvl="0"/>
            <a:r>
              <a:rPr lang="en-US"/>
              <a:t>Click to edit Master text styles</a:t>
            </a:r>
          </a:p>
        </p:txBody>
      </p:sp>
      <p:sp>
        <p:nvSpPr>
          <p:cNvPr id="5" name="Date Placeholder 4">
            <a:extLst>
              <a:ext uri="{FF2B5EF4-FFF2-40B4-BE49-F238E27FC236}">
                <a16:creationId xmlns:a16="http://schemas.microsoft.com/office/drawing/2014/main" id="{3989163D-76BF-44CC-8EA5-A0C41F4C7892}"/>
              </a:ext>
            </a:extLst>
          </p:cNvPr>
          <p:cNvSpPr>
            <a:spLocks noGrp="1"/>
          </p:cNvSpPr>
          <p:nvPr>
            <p:ph type="dt" sz="half" idx="10"/>
          </p:nvPr>
        </p:nvSpPr>
        <p:spPr/>
        <p:txBody>
          <a:bodyPr/>
          <a:lstStyle/>
          <a:p>
            <a:fld id="{81259959-2543-451C-9C9C-8A5CF4D9AEC8}" type="datetimeFigureOut">
              <a:rPr lang="en-US" smtClean="0"/>
              <a:t>9/4/2023</a:t>
            </a:fld>
            <a:endParaRPr lang="en-US"/>
          </a:p>
        </p:txBody>
      </p:sp>
      <p:sp>
        <p:nvSpPr>
          <p:cNvPr id="6" name="Footer Placeholder 5">
            <a:extLst>
              <a:ext uri="{FF2B5EF4-FFF2-40B4-BE49-F238E27FC236}">
                <a16:creationId xmlns:a16="http://schemas.microsoft.com/office/drawing/2014/main" id="{F13C76CB-82DC-4EA4-9708-0D9EAB9024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B9E8B-5E8D-451C-8980-1A827CF13224}"/>
              </a:ext>
            </a:extLst>
          </p:cNvPr>
          <p:cNvSpPr>
            <a:spLocks noGrp="1"/>
          </p:cNvSpPr>
          <p:nvPr>
            <p:ph type="sldNum" sz="quarter" idx="12"/>
          </p:nvPr>
        </p:nvSpPr>
        <p:spPr/>
        <p:txBody>
          <a:bodyPr/>
          <a:lstStyle/>
          <a:p>
            <a:fld id="{A84B0691-F490-46DD-8B12-D9CDFCE095EA}" type="slidenum">
              <a:rPr lang="en-US" smtClean="0"/>
              <a:t>‹#›</a:t>
            </a:fld>
            <a:endParaRPr lang="en-US"/>
          </a:p>
        </p:txBody>
      </p:sp>
    </p:spTree>
    <p:extLst>
      <p:ext uri="{BB962C8B-B14F-4D97-AF65-F5344CB8AC3E}">
        <p14:creationId xmlns:p14="http://schemas.microsoft.com/office/powerpoint/2010/main" val="1394610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0185F4-1B01-4599-B38B-7522C75C385B}"/>
              </a:ext>
            </a:extLst>
          </p:cNvPr>
          <p:cNvSpPr>
            <a:spLocks noGrp="1"/>
          </p:cNvSpPr>
          <p:nvPr>
            <p:ph type="title"/>
          </p:nvPr>
        </p:nvSpPr>
        <p:spPr>
          <a:xfrm>
            <a:off x="515471" y="535517"/>
            <a:ext cx="6466821"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D9486C-39C1-4778-8A9C-FBD96EF4B676}"/>
              </a:ext>
            </a:extLst>
          </p:cNvPr>
          <p:cNvSpPr>
            <a:spLocks noGrp="1"/>
          </p:cNvSpPr>
          <p:nvPr>
            <p:ph type="body" idx="1"/>
          </p:nvPr>
        </p:nvSpPr>
        <p:spPr>
          <a:xfrm>
            <a:off x="515471" y="2677584"/>
            <a:ext cx="6466821"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6A11DD-BBF5-46C4-AA56-12B396BC33D5}"/>
              </a:ext>
            </a:extLst>
          </p:cNvPr>
          <p:cNvSpPr>
            <a:spLocks noGrp="1"/>
          </p:cNvSpPr>
          <p:nvPr>
            <p:ph type="dt" sz="half" idx="2"/>
          </p:nvPr>
        </p:nvSpPr>
        <p:spPr>
          <a:xfrm>
            <a:off x="515471" y="9322647"/>
            <a:ext cx="1686997" cy="535517"/>
          </a:xfrm>
          <a:prstGeom prst="rect">
            <a:avLst/>
          </a:prstGeom>
        </p:spPr>
        <p:txBody>
          <a:bodyPr vert="horz" lIns="91440" tIns="45720" rIns="91440" bIns="45720" rtlCol="0" anchor="ctr"/>
          <a:lstStyle>
            <a:lvl1pPr algn="l">
              <a:defRPr sz="738">
                <a:solidFill>
                  <a:schemeClr val="tx1">
                    <a:tint val="75000"/>
                  </a:schemeClr>
                </a:solidFill>
              </a:defRPr>
            </a:lvl1pPr>
          </a:lstStyle>
          <a:p>
            <a:fld id="{81259959-2543-451C-9C9C-8A5CF4D9AEC8}" type="datetimeFigureOut">
              <a:rPr lang="en-US" smtClean="0"/>
              <a:t>9/4/2023</a:t>
            </a:fld>
            <a:endParaRPr lang="en-US"/>
          </a:p>
        </p:txBody>
      </p:sp>
      <p:sp>
        <p:nvSpPr>
          <p:cNvPr id="5" name="Footer Placeholder 4">
            <a:extLst>
              <a:ext uri="{FF2B5EF4-FFF2-40B4-BE49-F238E27FC236}">
                <a16:creationId xmlns:a16="http://schemas.microsoft.com/office/drawing/2014/main" id="{8881B284-EE14-4347-9D7B-0524A75D33FC}"/>
              </a:ext>
            </a:extLst>
          </p:cNvPr>
          <p:cNvSpPr>
            <a:spLocks noGrp="1"/>
          </p:cNvSpPr>
          <p:nvPr>
            <p:ph type="ftr" sz="quarter" idx="3"/>
          </p:nvPr>
        </p:nvSpPr>
        <p:spPr>
          <a:xfrm>
            <a:off x="2483634" y="9322647"/>
            <a:ext cx="2530495" cy="535517"/>
          </a:xfrm>
          <a:prstGeom prst="rect">
            <a:avLst/>
          </a:prstGeom>
        </p:spPr>
        <p:txBody>
          <a:bodyPr vert="horz" lIns="91440" tIns="45720" rIns="91440" bIns="45720" rtlCol="0" anchor="ctr"/>
          <a:lstStyle>
            <a:lvl1pPr algn="ctr">
              <a:defRPr sz="738">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05B53C-FA73-40CF-AF52-4FB1FA6E1F55}"/>
              </a:ext>
            </a:extLst>
          </p:cNvPr>
          <p:cNvSpPr>
            <a:spLocks noGrp="1"/>
          </p:cNvSpPr>
          <p:nvPr>
            <p:ph type="sldNum" sz="quarter" idx="4"/>
          </p:nvPr>
        </p:nvSpPr>
        <p:spPr>
          <a:xfrm>
            <a:off x="5295295" y="9322647"/>
            <a:ext cx="1686997" cy="535517"/>
          </a:xfrm>
          <a:prstGeom prst="rect">
            <a:avLst/>
          </a:prstGeom>
        </p:spPr>
        <p:txBody>
          <a:bodyPr vert="horz" lIns="91440" tIns="45720" rIns="91440" bIns="45720" rtlCol="0" anchor="ctr"/>
          <a:lstStyle>
            <a:lvl1pPr algn="r">
              <a:defRPr sz="738">
                <a:solidFill>
                  <a:schemeClr val="tx1">
                    <a:tint val="75000"/>
                  </a:schemeClr>
                </a:solidFill>
              </a:defRPr>
            </a:lvl1pPr>
          </a:lstStyle>
          <a:p>
            <a:fld id="{A84B0691-F490-46DD-8B12-D9CDFCE095EA}" type="slidenum">
              <a:rPr lang="en-US" smtClean="0"/>
              <a:t>‹#›</a:t>
            </a:fld>
            <a:endParaRPr lang="en-US"/>
          </a:p>
        </p:txBody>
      </p:sp>
    </p:spTree>
    <p:extLst>
      <p:ext uri="{BB962C8B-B14F-4D97-AF65-F5344CB8AC3E}">
        <p14:creationId xmlns:p14="http://schemas.microsoft.com/office/powerpoint/2010/main" val="253435319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562356" rtl="0" eaLnBrk="1" latinLnBrk="0" hangingPunct="1">
        <a:lnSpc>
          <a:spcPct val="90000"/>
        </a:lnSpc>
        <a:spcBef>
          <a:spcPct val="0"/>
        </a:spcBef>
        <a:buNone/>
        <a:defRPr sz="2706" kern="1200">
          <a:solidFill>
            <a:schemeClr val="tx1"/>
          </a:solidFill>
          <a:latin typeface="+mj-lt"/>
          <a:ea typeface="+mj-ea"/>
          <a:cs typeface="+mj-cs"/>
        </a:defRPr>
      </a:lvl1pPr>
    </p:titleStyle>
    <p:bodyStyle>
      <a:lvl1pPr marL="140589" indent="-140589" algn="l" defTabSz="562356" rtl="0" eaLnBrk="1" latinLnBrk="0" hangingPunct="1">
        <a:lnSpc>
          <a:spcPct val="90000"/>
        </a:lnSpc>
        <a:spcBef>
          <a:spcPts val="615"/>
        </a:spcBef>
        <a:buFont typeface="Arial" panose="020B0604020202020204" pitchFamily="34" charset="0"/>
        <a:buChar char="•"/>
        <a:defRPr sz="1722" kern="1200">
          <a:solidFill>
            <a:schemeClr val="tx1"/>
          </a:solidFill>
          <a:latin typeface="+mn-lt"/>
          <a:ea typeface="+mn-ea"/>
          <a:cs typeface="+mn-cs"/>
        </a:defRPr>
      </a:lvl1pPr>
      <a:lvl2pPr marL="421767" indent="-140589" algn="l" defTabSz="562356" rtl="0" eaLnBrk="1" latinLnBrk="0" hangingPunct="1">
        <a:lnSpc>
          <a:spcPct val="90000"/>
        </a:lnSpc>
        <a:spcBef>
          <a:spcPts val="308"/>
        </a:spcBef>
        <a:buFont typeface="Arial" panose="020B0604020202020204" pitchFamily="34" charset="0"/>
        <a:buChar char="•"/>
        <a:defRPr sz="1476" kern="1200">
          <a:solidFill>
            <a:schemeClr val="tx1"/>
          </a:solidFill>
          <a:latin typeface="+mn-lt"/>
          <a:ea typeface="+mn-ea"/>
          <a:cs typeface="+mn-cs"/>
        </a:defRPr>
      </a:lvl2pPr>
      <a:lvl3pPr marL="702945" indent="-140589" algn="l" defTabSz="562356" rtl="0" eaLnBrk="1" latinLnBrk="0" hangingPunct="1">
        <a:lnSpc>
          <a:spcPct val="90000"/>
        </a:lnSpc>
        <a:spcBef>
          <a:spcPts val="308"/>
        </a:spcBef>
        <a:buFont typeface="Arial" panose="020B0604020202020204" pitchFamily="34" charset="0"/>
        <a:buChar char="•"/>
        <a:defRPr sz="1230" kern="1200">
          <a:solidFill>
            <a:schemeClr val="tx1"/>
          </a:solidFill>
          <a:latin typeface="+mn-lt"/>
          <a:ea typeface="+mn-ea"/>
          <a:cs typeface="+mn-cs"/>
        </a:defRPr>
      </a:lvl3pPr>
      <a:lvl4pPr marL="984123" indent="-140589" algn="l" defTabSz="562356" rtl="0" eaLnBrk="1" latinLnBrk="0" hangingPunct="1">
        <a:lnSpc>
          <a:spcPct val="90000"/>
        </a:lnSpc>
        <a:spcBef>
          <a:spcPts val="308"/>
        </a:spcBef>
        <a:buFont typeface="Arial" panose="020B0604020202020204" pitchFamily="34" charset="0"/>
        <a:buChar char="•"/>
        <a:defRPr sz="1107" kern="1200">
          <a:solidFill>
            <a:schemeClr val="tx1"/>
          </a:solidFill>
          <a:latin typeface="+mn-lt"/>
          <a:ea typeface="+mn-ea"/>
          <a:cs typeface="+mn-cs"/>
        </a:defRPr>
      </a:lvl4pPr>
      <a:lvl5pPr marL="1265301" indent="-140589" algn="l" defTabSz="562356" rtl="0" eaLnBrk="1" latinLnBrk="0" hangingPunct="1">
        <a:lnSpc>
          <a:spcPct val="90000"/>
        </a:lnSpc>
        <a:spcBef>
          <a:spcPts val="308"/>
        </a:spcBef>
        <a:buFont typeface="Arial" panose="020B0604020202020204" pitchFamily="34" charset="0"/>
        <a:buChar char="•"/>
        <a:defRPr sz="1107" kern="1200">
          <a:solidFill>
            <a:schemeClr val="tx1"/>
          </a:solidFill>
          <a:latin typeface="+mn-lt"/>
          <a:ea typeface="+mn-ea"/>
          <a:cs typeface="+mn-cs"/>
        </a:defRPr>
      </a:lvl5pPr>
      <a:lvl6pPr marL="1546479" indent="-140589" algn="l" defTabSz="562356" rtl="0" eaLnBrk="1" latinLnBrk="0" hangingPunct="1">
        <a:lnSpc>
          <a:spcPct val="90000"/>
        </a:lnSpc>
        <a:spcBef>
          <a:spcPts val="308"/>
        </a:spcBef>
        <a:buFont typeface="Arial" panose="020B0604020202020204" pitchFamily="34" charset="0"/>
        <a:buChar char="•"/>
        <a:defRPr sz="1107" kern="1200">
          <a:solidFill>
            <a:schemeClr val="tx1"/>
          </a:solidFill>
          <a:latin typeface="+mn-lt"/>
          <a:ea typeface="+mn-ea"/>
          <a:cs typeface="+mn-cs"/>
        </a:defRPr>
      </a:lvl6pPr>
      <a:lvl7pPr marL="1827657" indent="-140589" algn="l" defTabSz="562356" rtl="0" eaLnBrk="1" latinLnBrk="0" hangingPunct="1">
        <a:lnSpc>
          <a:spcPct val="90000"/>
        </a:lnSpc>
        <a:spcBef>
          <a:spcPts val="308"/>
        </a:spcBef>
        <a:buFont typeface="Arial" panose="020B0604020202020204" pitchFamily="34" charset="0"/>
        <a:buChar char="•"/>
        <a:defRPr sz="1107" kern="1200">
          <a:solidFill>
            <a:schemeClr val="tx1"/>
          </a:solidFill>
          <a:latin typeface="+mn-lt"/>
          <a:ea typeface="+mn-ea"/>
          <a:cs typeface="+mn-cs"/>
        </a:defRPr>
      </a:lvl7pPr>
      <a:lvl8pPr marL="2108835" indent="-140589" algn="l" defTabSz="562356" rtl="0" eaLnBrk="1" latinLnBrk="0" hangingPunct="1">
        <a:lnSpc>
          <a:spcPct val="90000"/>
        </a:lnSpc>
        <a:spcBef>
          <a:spcPts val="308"/>
        </a:spcBef>
        <a:buFont typeface="Arial" panose="020B0604020202020204" pitchFamily="34" charset="0"/>
        <a:buChar char="•"/>
        <a:defRPr sz="1107" kern="1200">
          <a:solidFill>
            <a:schemeClr val="tx1"/>
          </a:solidFill>
          <a:latin typeface="+mn-lt"/>
          <a:ea typeface="+mn-ea"/>
          <a:cs typeface="+mn-cs"/>
        </a:defRPr>
      </a:lvl8pPr>
      <a:lvl9pPr marL="2390013" indent="-140589" algn="l" defTabSz="562356" rtl="0" eaLnBrk="1" latinLnBrk="0" hangingPunct="1">
        <a:lnSpc>
          <a:spcPct val="90000"/>
        </a:lnSpc>
        <a:spcBef>
          <a:spcPts val="308"/>
        </a:spcBef>
        <a:buFont typeface="Arial" panose="020B0604020202020204" pitchFamily="34" charset="0"/>
        <a:buChar char="•"/>
        <a:defRPr sz="1107" kern="1200">
          <a:solidFill>
            <a:schemeClr val="tx1"/>
          </a:solidFill>
          <a:latin typeface="+mn-lt"/>
          <a:ea typeface="+mn-ea"/>
          <a:cs typeface="+mn-cs"/>
        </a:defRPr>
      </a:lvl9pPr>
    </p:bodyStyle>
    <p:otherStyle>
      <a:defPPr>
        <a:defRPr lang="en-US"/>
      </a:defPPr>
      <a:lvl1pPr marL="0" algn="l" defTabSz="562356" rtl="0" eaLnBrk="1" latinLnBrk="0" hangingPunct="1">
        <a:defRPr sz="1107" kern="1200">
          <a:solidFill>
            <a:schemeClr val="tx1"/>
          </a:solidFill>
          <a:latin typeface="+mn-lt"/>
          <a:ea typeface="+mn-ea"/>
          <a:cs typeface="+mn-cs"/>
        </a:defRPr>
      </a:lvl1pPr>
      <a:lvl2pPr marL="281178" algn="l" defTabSz="562356" rtl="0" eaLnBrk="1" latinLnBrk="0" hangingPunct="1">
        <a:defRPr sz="1107" kern="1200">
          <a:solidFill>
            <a:schemeClr val="tx1"/>
          </a:solidFill>
          <a:latin typeface="+mn-lt"/>
          <a:ea typeface="+mn-ea"/>
          <a:cs typeface="+mn-cs"/>
        </a:defRPr>
      </a:lvl2pPr>
      <a:lvl3pPr marL="562356" algn="l" defTabSz="562356" rtl="0" eaLnBrk="1" latinLnBrk="0" hangingPunct="1">
        <a:defRPr sz="1107" kern="1200">
          <a:solidFill>
            <a:schemeClr val="tx1"/>
          </a:solidFill>
          <a:latin typeface="+mn-lt"/>
          <a:ea typeface="+mn-ea"/>
          <a:cs typeface="+mn-cs"/>
        </a:defRPr>
      </a:lvl3pPr>
      <a:lvl4pPr marL="843534" algn="l" defTabSz="562356" rtl="0" eaLnBrk="1" latinLnBrk="0" hangingPunct="1">
        <a:defRPr sz="1107" kern="1200">
          <a:solidFill>
            <a:schemeClr val="tx1"/>
          </a:solidFill>
          <a:latin typeface="+mn-lt"/>
          <a:ea typeface="+mn-ea"/>
          <a:cs typeface="+mn-cs"/>
        </a:defRPr>
      </a:lvl4pPr>
      <a:lvl5pPr marL="1124712" algn="l" defTabSz="562356" rtl="0" eaLnBrk="1" latinLnBrk="0" hangingPunct="1">
        <a:defRPr sz="1107" kern="1200">
          <a:solidFill>
            <a:schemeClr val="tx1"/>
          </a:solidFill>
          <a:latin typeface="+mn-lt"/>
          <a:ea typeface="+mn-ea"/>
          <a:cs typeface="+mn-cs"/>
        </a:defRPr>
      </a:lvl5pPr>
      <a:lvl6pPr marL="1405890" algn="l" defTabSz="562356" rtl="0" eaLnBrk="1" latinLnBrk="0" hangingPunct="1">
        <a:defRPr sz="1107" kern="1200">
          <a:solidFill>
            <a:schemeClr val="tx1"/>
          </a:solidFill>
          <a:latin typeface="+mn-lt"/>
          <a:ea typeface="+mn-ea"/>
          <a:cs typeface="+mn-cs"/>
        </a:defRPr>
      </a:lvl6pPr>
      <a:lvl7pPr marL="1687068" algn="l" defTabSz="562356" rtl="0" eaLnBrk="1" latinLnBrk="0" hangingPunct="1">
        <a:defRPr sz="1107" kern="1200">
          <a:solidFill>
            <a:schemeClr val="tx1"/>
          </a:solidFill>
          <a:latin typeface="+mn-lt"/>
          <a:ea typeface="+mn-ea"/>
          <a:cs typeface="+mn-cs"/>
        </a:defRPr>
      </a:lvl7pPr>
      <a:lvl8pPr marL="1968246" algn="l" defTabSz="562356" rtl="0" eaLnBrk="1" latinLnBrk="0" hangingPunct="1">
        <a:defRPr sz="1107" kern="1200">
          <a:solidFill>
            <a:schemeClr val="tx1"/>
          </a:solidFill>
          <a:latin typeface="+mn-lt"/>
          <a:ea typeface="+mn-ea"/>
          <a:cs typeface="+mn-cs"/>
        </a:defRPr>
      </a:lvl8pPr>
      <a:lvl9pPr marL="2249424" algn="l" defTabSz="562356" rtl="0" eaLnBrk="1" latinLnBrk="0" hangingPunct="1">
        <a:defRPr sz="11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9A762A9-DAD0-4385-856B-A8F69D85E116}"/>
              </a:ext>
            </a:extLst>
          </p:cNvPr>
          <p:cNvSpPr/>
          <p:nvPr/>
        </p:nvSpPr>
        <p:spPr>
          <a:xfrm>
            <a:off x="-7" y="-25759"/>
            <a:ext cx="7509396" cy="1606055"/>
          </a:xfrm>
          <a:prstGeom prst="rect">
            <a:avLst/>
          </a:prstGeom>
          <a:solidFill>
            <a:srgbClr val="0070C0">
              <a:alpha val="66000"/>
            </a:srgb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2" algn="ctr"/>
            <a:r>
              <a:rPr lang="en-US" sz="3200" b="1" dirty="0">
                <a:solidFill>
                  <a:schemeClr val="accent1">
                    <a:lumMod val="50000"/>
                  </a:schemeClr>
                </a:solidFill>
                <a:latin typeface="Times New Roman" panose="02020603050405020304" pitchFamily="18" charset="0"/>
                <a:cs typeface="Times New Roman" panose="02020603050405020304" pitchFamily="18" charset="0"/>
              </a:rPr>
              <a:t>CPD Workshop on </a:t>
            </a:r>
          </a:p>
          <a:p>
            <a:pPr lvl="2" algn="ctr"/>
            <a:r>
              <a:rPr lang="en-US" sz="3200" b="1" dirty="0" smtClean="0">
                <a:solidFill>
                  <a:schemeClr val="accent1">
                    <a:lumMod val="50000"/>
                  </a:schemeClr>
                </a:solidFill>
                <a:latin typeface="Times New Roman" panose="02020603050405020304" pitchFamily="18" charset="0"/>
                <a:cs typeface="Times New Roman" panose="02020603050405020304" pitchFamily="18" charset="0"/>
              </a:rPr>
              <a:t>  Wireless </a:t>
            </a:r>
            <a:r>
              <a:rPr lang="en-US" sz="3200" b="1" dirty="0">
                <a:solidFill>
                  <a:schemeClr val="accent1">
                    <a:lumMod val="50000"/>
                  </a:schemeClr>
                </a:solidFill>
                <a:latin typeface="Times New Roman" panose="02020603050405020304" pitchFamily="18" charset="0"/>
                <a:cs typeface="Times New Roman" panose="02020603050405020304" pitchFamily="18" charset="0"/>
              </a:rPr>
              <a:t>Powered Communication Networks: Future Directions</a:t>
            </a:r>
            <a:endParaRPr lang="en-US" sz="3000" b="1" spc="50" dirty="0">
              <a:ln w="0"/>
              <a:solidFill>
                <a:schemeClr val="bg1"/>
              </a:solidFill>
              <a:effectLst>
                <a:outerShdw blurRad="38100" dist="38100" dir="2700000" algn="tl">
                  <a:srgbClr val="000000">
                    <a:alpha val="43137"/>
                  </a:srgbClr>
                </a:outerShdw>
              </a:effectLst>
              <a:latin typeface="Bahnschrift SemiLight" panose="020B0502040204020203" pitchFamily="34" charset="0"/>
            </a:endParaRPr>
          </a:p>
        </p:txBody>
      </p:sp>
      <p:sp>
        <p:nvSpPr>
          <p:cNvPr id="15" name="Rectangle 14">
            <a:extLst>
              <a:ext uri="{FF2B5EF4-FFF2-40B4-BE49-F238E27FC236}">
                <a16:creationId xmlns:a16="http://schemas.microsoft.com/office/drawing/2014/main" id="{33B99195-9F62-43B9-9C14-95B84C94BA84}"/>
              </a:ext>
            </a:extLst>
          </p:cNvPr>
          <p:cNvSpPr/>
          <p:nvPr/>
        </p:nvSpPr>
        <p:spPr>
          <a:xfrm>
            <a:off x="-7" y="4436568"/>
            <a:ext cx="7497763" cy="600502"/>
          </a:xfrm>
          <a:prstGeom prst="rect">
            <a:avLst/>
          </a:prstGeom>
          <a:solidFill>
            <a:schemeClr val="accent6">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85000"/>
                    <a:lumOff val="15000"/>
                  </a:schemeClr>
                </a:solidFill>
                <a:latin typeface="Berlin Sans FB Demi" panose="020E0802020502020306" pitchFamily="34" charset="0"/>
              </a:rPr>
              <a:t>Resource Person: </a:t>
            </a:r>
            <a:r>
              <a:rPr lang="en-US" sz="2400" b="1" dirty="0" smtClean="0">
                <a:solidFill>
                  <a:schemeClr val="tx1">
                    <a:lumMod val="85000"/>
                    <a:lumOff val="15000"/>
                  </a:schemeClr>
                </a:solidFill>
                <a:latin typeface="Berlin Sans FB Demi" panose="020E0802020502020306" pitchFamily="34" charset="0"/>
              </a:rPr>
              <a:t>Muhammad </a:t>
            </a:r>
            <a:r>
              <a:rPr lang="en-US" sz="2400" b="1" dirty="0" err="1" smtClean="0">
                <a:solidFill>
                  <a:schemeClr val="tx1">
                    <a:lumMod val="85000"/>
                    <a:lumOff val="15000"/>
                  </a:schemeClr>
                </a:solidFill>
                <a:latin typeface="Berlin Sans FB Demi" panose="020E0802020502020306" pitchFamily="34" charset="0"/>
              </a:rPr>
              <a:t>Shahid</a:t>
            </a:r>
            <a:r>
              <a:rPr lang="en-US" sz="2400" b="1" dirty="0" smtClean="0">
                <a:solidFill>
                  <a:schemeClr val="tx1">
                    <a:lumMod val="85000"/>
                    <a:lumOff val="15000"/>
                  </a:schemeClr>
                </a:solidFill>
                <a:latin typeface="Berlin Sans FB Demi" panose="020E0802020502020306" pitchFamily="34" charset="0"/>
              </a:rPr>
              <a:t> Iqbal, PhD</a:t>
            </a:r>
            <a:endParaRPr lang="en-US" sz="2400" b="1" dirty="0">
              <a:solidFill>
                <a:schemeClr val="tx1">
                  <a:lumMod val="85000"/>
                  <a:lumOff val="15000"/>
                </a:schemeClr>
              </a:solidFill>
              <a:latin typeface="Berlin Sans FB Demi" panose="020E0802020502020306" pitchFamily="34" charset="0"/>
            </a:endParaRPr>
          </a:p>
        </p:txBody>
      </p:sp>
      <p:graphicFrame>
        <p:nvGraphicFramePr>
          <p:cNvPr id="19" name="Table 18">
            <a:extLst>
              <a:ext uri="{FF2B5EF4-FFF2-40B4-BE49-F238E27FC236}">
                <a16:creationId xmlns:a16="http://schemas.microsoft.com/office/drawing/2014/main" id="{F890A6D3-1572-4ACE-825D-7BA49E076619}"/>
              </a:ext>
            </a:extLst>
          </p:cNvPr>
          <p:cNvGraphicFramePr>
            <a:graphicFrameLocks noGrp="1"/>
          </p:cNvGraphicFramePr>
          <p:nvPr>
            <p:extLst>
              <p:ext uri="{D42A27DB-BD31-4B8C-83A1-F6EECF244321}">
                <p14:modId xmlns:p14="http://schemas.microsoft.com/office/powerpoint/2010/main" val="482171616"/>
              </p:ext>
            </p:extLst>
          </p:nvPr>
        </p:nvGraphicFramePr>
        <p:xfrm>
          <a:off x="-2" y="8193020"/>
          <a:ext cx="7497762" cy="1833880"/>
        </p:xfrm>
        <a:graphic>
          <a:graphicData uri="http://schemas.openxmlformats.org/drawingml/2006/table">
            <a:tbl>
              <a:tblPr firstRow="1" bandRow="1">
                <a:tableStyleId>{0505E3EF-67EA-436B-97B2-0124C06EBD24}</a:tableStyleId>
              </a:tblPr>
              <a:tblGrid>
                <a:gridCol w="4013202">
                  <a:extLst>
                    <a:ext uri="{9D8B030D-6E8A-4147-A177-3AD203B41FA5}">
                      <a16:colId xmlns:a16="http://schemas.microsoft.com/office/drawing/2014/main" val="3400888448"/>
                    </a:ext>
                  </a:extLst>
                </a:gridCol>
                <a:gridCol w="3484560">
                  <a:extLst>
                    <a:ext uri="{9D8B030D-6E8A-4147-A177-3AD203B41FA5}">
                      <a16:colId xmlns:a16="http://schemas.microsoft.com/office/drawing/2014/main" val="477133147"/>
                    </a:ext>
                  </a:extLst>
                </a:gridCol>
              </a:tblGrid>
              <a:tr h="370840">
                <a:tc>
                  <a:txBody>
                    <a:bodyPr/>
                    <a:lstStyle/>
                    <a:p>
                      <a:pPr algn="ctr"/>
                      <a:r>
                        <a:rPr lang="en-US" sz="1800" dirty="0">
                          <a:solidFill>
                            <a:srgbClr val="FFFF00"/>
                          </a:solidFill>
                        </a:rPr>
                        <a:t>Date of</a:t>
                      </a:r>
                      <a:r>
                        <a:rPr lang="en-US" sz="1800" baseline="0" dirty="0">
                          <a:solidFill>
                            <a:srgbClr val="FFFF00"/>
                          </a:solidFill>
                        </a:rPr>
                        <a:t> </a:t>
                      </a:r>
                      <a:r>
                        <a:rPr lang="en-US" sz="1800" baseline="0" dirty="0" smtClean="0">
                          <a:solidFill>
                            <a:srgbClr val="FFFF00"/>
                          </a:solidFill>
                        </a:rPr>
                        <a:t>Event: </a:t>
                      </a:r>
                      <a:r>
                        <a:rPr lang="en-US" sz="1800" baseline="0" dirty="0" smtClean="0">
                          <a:solidFill>
                            <a:schemeClr val="bg1"/>
                          </a:solidFill>
                        </a:rPr>
                        <a:t>September </a:t>
                      </a:r>
                      <a:r>
                        <a:rPr lang="en-US" sz="1800" baseline="0" dirty="0" smtClean="0">
                          <a:solidFill>
                            <a:schemeClr val="bg1"/>
                          </a:solidFill>
                        </a:rPr>
                        <a:t>20, 2023</a:t>
                      </a:r>
                      <a:endParaRPr lang="en-US" sz="1800" dirty="0">
                        <a:solidFill>
                          <a:schemeClr val="bg1"/>
                        </a:solidFill>
                      </a:endParaRPr>
                    </a:p>
                  </a:txBody>
                  <a:tcPr>
                    <a:solidFill>
                      <a:srgbClr val="0070C0"/>
                    </a:solidFill>
                  </a:tcPr>
                </a:tc>
                <a:tc>
                  <a:txBody>
                    <a:bodyPr/>
                    <a:lstStyle/>
                    <a:p>
                      <a:pPr algn="ctr"/>
                      <a:r>
                        <a:rPr lang="en-US" sz="1800" dirty="0">
                          <a:solidFill>
                            <a:srgbClr val="FFFF00"/>
                          </a:solidFill>
                        </a:rPr>
                        <a:t>Time of </a:t>
                      </a:r>
                      <a:r>
                        <a:rPr lang="en-US" sz="1800" dirty="0" smtClean="0">
                          <a:solidFill>
                            <a:srgbClr val="FFFF00"/>
                          </a:solidFill>
                        </a:rPr>
                        <a:t>Event: 11:00-14:00</a:t>
                      </a:r>
                      <a:endParaRPr lang="en-US" sz="1800" dirty="0">
                        <a:solidFill>
                          <a:schemeClr val="bg1"/>
                        </a:solidFill>
                      </a:endParaRPr>
                    </a:p>
                  </a:txBody>
                  <a:tcPr>
                    <a:solidFill>
                      <a:srgbClr val="0070C0"/>
                    </a:solidFill>
                  </a:tcPr>
                </a:tc>
                <a:extLst>
                  <a:ext uri="{0D108BD9-81ED-4DB2-BD59-A6C34878D82A}">
                    <a16:rowId xmlns:a16="http://schemas.microsoft.com/office/drawing/2014/main" val="1352713097"/>
                  </a:ext>
                </a:extLst>
              </a:tr>
              <a:tr h="370840">
                <a:tc>
                  <a:txBody>
                    <a:bodyPr/>
                    <a:lstStyle/>
                    <a:p>
                      <a:pPr algn="ctr"/>
                      <a:r>
                        <a:rPr lang="en-US" sz="1800" b="1" dirty="0">
                          <a:solidFill>
                            <a:srgbClr val="FFFF00"/>
                          </a:solidFill>
                        </a:rPr>
                        <a:t>COST</a:t>
                      </a:r>
                    </a:p>
                    <a:p>
                      <a:pPr algn="ctr"/>
                      <a:r>
                        <a:rPr lang="en-US" sz="1800" dirty="0">
                          <a:solidFill>
                            <a:schemeClr val="bg1"/>
                          </a:solidFill>
                        </a:rPr>
                        <a:t>Professionals: </a:t>
                      </a:r>
                      <a:r>
                        <a:rPr lang="en-US" sz="1800" dirty="0" smtClean="0">
                          <a:solidFill>
                            <a:schemeClr val="bg1"/>
                          </a:solidFill>
                        </a:rPr>
                        <a:t>1000 </a:t>
                      </a:r>
                      <a:r>
                        <a:rPr lang="en-US" sz="1800" dirty="0">
                          <a:solidFill>
                            <a:schemeClr val="bg1"/>
                          </a:solidFill>
                        </a:rPr>
                        <a:t>PKR</a:t>
                      </a:r>
                    </a:p>
                    <a:p>
                      <a:pPr algn="ctr"/>
                      <a:r>
                        <a:rPr lang="en-US" sz="1800" dirty="0" smtClean="0">
                          <a:solidFill>
                            <a:schemeClr val="bg1"/>
                          </a:solidFill>
                        </a:rPr>
                        <a:t>Students/NUTECH Employees: 700 </a:t>
                      </a:r>
                      <a:r>
                        <a:rPr lang="en-US" sz="1800" dirty="0">
                          <a:solidFill>
                            <a:schemeClr val="bg1"/>
                          </a:solidFill>
                        </a:rPr>
                        <a:t>PKR</a:t>
                      </a:r>
                    </a:p>
                    <a:p>
                      <a:pPr algn="ctr"/>
                      <a:r>
                        <a:rPr lang="en-US" sz="1800" b="1" dirty="0">
                          <a:solidFill>
                            <a:srgbClr val="FFFF00"/>
                          </a:solidFill>
                        </a:rPr>
                        <a:t>Venue</a:t>
                      </a:r>
                    </a:p>
                    <a:p>
                      <a:pPr algn="ctr"/>
                      <a:r>
                        <a:rPr lang="en-US" sz="1600" dirty="0">
                          <a:solidFill>
                            <a:schemeClr val="bg1"/>
                          </a:solidFill>
                        </a:rPr>
                        <a:t>National University of Technology, Islamabad</a:t>
                      </a:r>
                    </a:p>
                  </a:txBody>
                  <a:tcPr>
                    <a:solidFill>
                      <a:srgbClr val="0070C0"/>
                    </a:solidFill>
                  </a:tcPr>
                </a:tc>
                <a:tc>
                  <a:txBody>
                    <a:bodyPr/>
                    <a:lstStyle/>
                    <a:p>
                      <a:pPr algn="ctr"/>
                      <a:r>
                        <a:rPr lang="en-US" sz="1800" b="1" dirty="0">
                          <a:solidFill>
                            <a:srgbClr val="FFFF00"/>
                          </a:solidFill>
                        </a:rPr>
                        <a:t>Last date to register</a:t>
                      </a:r>
                    </a:p>
                    <a:p>
                      <a:pPr algn="ctr"/>
                      <a:endParaRPr lang="en-US" sz="1800" dirty="0">
                        <a:solidFill>
                          <a:schemeClr val="bg1"/>
                        </a:solidFill>
                      </a:endParaRPr>
                    </a:p>
                    <a:p>
                      <a:pPr algn="ctr"/>
                      <a:r>
                        <a:rPr lang="en-US" sz="1800" dirty="0">
                          <a:solidFill>
                            <a:schemeClr val="bg1"/>
                          </a:solidFill>
                        </a:rPr>
                        <a:t>1</a:t>
                      </a:r>
                      <a:r>
                        <a:rPr lang="en-US" sz="1800" baseline="0" dirty="0">
                          <a:solidFill>
                            <a:schemeClr val="bg1"/>
                          </a:solidFill>
                        </a:rPr>
                        <a:t> week before date of event</a:t>
                      </a:r>
                    </a:p>
                    <a:p>
                      <a:pPr algn="ctr"/>
                      <a:r>
                        <a:rPr lang="en-US" sz="1800" baseline="0" dirty="0" smtClean="0">
                          <a:solidFill>
                            <a:schemeClr val="bg1"/>
                          </a:solidFill>
                        </a:rPr>
                        <a:t>Email</a:t>
                      </a:r>
                      <a:r>
                        <a:rPr lang="en-US" sz="1800" baseline="0" dirty="0">
                          <a:solidFill>
                            <a:schemeClr val="bg1"/>
                          </a:solidFill>
                        </a:rPr>
                        <a:t>: </a:t>
                      </a:r>
                      <a:r>
                        <a:rPr lang="en-US" sz="1800" kern="1200" baseline="0" dirty="0" smtClean="0">
                          <a:solidFill>
                            <a:schemeClr val="bg1"/>
                          </a:solidFill>
                          <a:latin typeface="+mn-lt"/>
                          <a:ea typeface="+mn-ea"/>
                          <a:cs typeface="+mn-cs"/>
                        </a:rPr>
                        <a:t>cpd@nutech.edu.pk</a:t>
                      </a:r>
                    </a:p>
                    <a:p>
                      <a:pPr algn="ctr"/>
                      <a:r>
                        <a:rPr lang="en-US" sz="1800" kern="1200" baseline="0" dirty="0" smtClean="0">
                          <a:solidFill>
                            <a:schemeClr val="bg1"/>
                          </a:solidFill>
                          <a:latin typeface="+mn-lt"/>
                          <a:ea typeface="+mn-ea"/>
                          <a:cs typeface="+mn-cs"/>
                        </a:rPr>
                        <a:t>https://nutech.edu.pk/peb-2/</a:t>
                      </a:r>
                      <a:endParaRPr lang="en-US" sz="1800" kern="1200" baseline="0" dirty="0">
                        <a:solidFill>
                          <a:schemeClr val="bg1"/>
                        </a:solidFill>
                        <a:latin typeface="+mn-lt"/>
                        <a:ea typeface="+mn-ea"/>
                        <a:cs typeface="+mn-cs"/>
                      </a:endParaRPr>
                    </a:p>
                  </a:txBody>
                  <a:tcPr>
                    <a:solidFill>
                      <a:srgbClr val="0070C0"/>
                    </a:solidFill>
                  </a:tcPr>
                </a:tc>
                <a:extLst>
                  <a:ext uri="{0D108BD9-81ED-4DB2-BD59-A6C34878D82A}">
                    <a16:rowId xmlns:a16="http://schemas.microsoft.com/office/drawing/2014/main" val="4021014330"/>
                  </a:ext>
                </a:extLst>
              </a:tr>
            </a:tbl>
          </a:graphicData>
        </a:graphic>
      </p:graphicFrame>
      <p:pic>
        <p:nvPicPr>
          <p:cNvPr id="22" name="image1.png">
            <a:extLst>
              <a:ext uri="{FF2B5EF4-FFF2-40B4-BE49-F238E27FC236}">
                <a16:creationId xmlns:a16="http://schemas.microsoft.com/office/drawing/2014/main" id="{DD0CEF6A-309F-42D4-9C5D-2E7BDBC97EA5}"/>
              </a:ext>
            </a:extLst>
          </p:cNvPr>
          <p:cNvPicPr/>
          <p:nvPr/>
        </p:nvPicPr>
        <p:blipFill>
          <a:blip r:embed="rId2"/>
          <a:srcRect/>
          <a:stretch>
            <a:fillRect/>
          </a:stretch>
        </p:blipFill>
        <p:spPr>
          <a:xfrm>
            <a:off x="-25759" y="70060"/>
            <a:ext cx="1389888" cy="1393174"/>
          </a:xfrm>
          <a:prstGeom prst="rect">
            <a:avLst/>
          </a:prstGeom>
          <a:ln/>
        </p:spPr>
      </p:pic>
      <p:sp>
        <p:nvSpPr>
          <p:cNvPr id="10" name="TextBox 9">
            <a:extLst>
              <a:ext uri="{FF2B5EF4-FFF2-40B4-BE49-F238E27FC236}">
                <a16:creationId xmlns:a16="http://schemas.microsoft.com/office/drawing/2014/main" id="{C153D500-4644-4585-B796-EFBD3AF67225}"/>
              </a:ext>
            </a:extLst>
          </p:cNvPr>
          <p:cNvSpPr txBox="1"/>
          <p:nvPr/>
        </p:nvSpPr>
        <p:spPr>
          <a:xfrm>
            <a:off x="-5" y="1603511"/>
            <a:ext cx="7497761" cy="2862322"/>
          </a:xfrm>
          <a:prstGeom prst="rect">
            <a:avLst/>
          </a:prstGeom>
          <a:noFill/>
        </p:spPr>
        <p:txBody>
          <a:bodyPr wrap="square" rtlCol="0">
            <a:spAutoFit/>
          </a:bodyPr>
          <a:lstStyle/>
          <a:p>
            <a:pPr algn="just">
              <a:defRPr/>
            </a:pPr>
            <a:r>
              <a:rPr lang="en-US" dirty="0">
                <a:solidFill>
                  <a:schemeClr val="accent1">
                    <a:lumMod val="50000"/>
                  </a:schemeClr>
                </a:solidFill>
                <a:latin typeface="Times New Roman" panose="02020603050405020304" pitchFamily="18" charset="0"/>
                <a:cs typeface="Times New Roman" panose="02020603050405020304" pitchFamily="18" charset="0"/>
              </a:rPr>
              <a:t>According to recent Ericsson mobility report, 24.6 billion sensor nodes are expected to be installed by 2026. Increasing the lifetime of this massive battery-powered installation, efficient spectrum utilization and strict delay requirements are the major challenges. Low power transceivers with energy harvesting capability, intelligent medium access protocol and full-duplex (FD) communication can overcome these challenges. Therefore, this workshop will provide you a start to investigate a FD wireless powered communication network (WPCN</a:t>
            </a:r>
            <a:r>
              <a:rPr lang="en-US"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dirty="0">
                <a:solidFill>
                  <a:schemeClr val="accent1">
                    <a:lumMod val="50000"/>
                  </a:schemeClr>
                </a:solidFill>
                <a:latin typeface="Times New Roman" panose="02020603050405020304" pitchFamily="18" charset="0"/>
                <a:cs typeface="Times New Roman" panose="02020603050405020304" pitchFamily="18" charset="0"/>
              </a:rPr>
              <a:t>The applications of WPCN, challenges and future directions will be covered in detail</a:t>
            </a:r>
            <a:r>
              <a:rPr lang="en-US" dirty="0" smtClean="0">
                <a:solidFill>
                  <a:schemeClr val="accent1">
                    <a:lumMod val="50000"/>
                  </a:schemeClr>
                </a:solidFill>
                <a:latin typeface="Times New Roman" panose="02020603050405020304" pitchFamily="18" charset="0"/>
                <a:cs typeface="Times New Roman" panose="02020603050405020304" pitchFamily="18" charset="0"/>
              </a:rPr>
              <a:t>.</a:t>
            </a:r>
            <a:r>
              <a:rPr lang="en-US" dirty="0">
                <a:solidFill>
                  <a:schemeClr val="accent1">
                    <a:lumMod val="50000"/>
                  </a:schemeClr>
                </a:solidFill>
                <a:latin typeface="Times New Roman" panose="02020603050405020304" pitchFamily="18" charset="0"/>
                <a:cs typeface="Times New Roman" panose="02020603050405020304" pitchFamily="18" charset="0"/>
              </a:rPr>
              <a:t> The workshop is designed for students/Engineers and researchers. </a:t>
            </a:r>
            <a:endParaRPr lang="en-US" sz="1400" dirty="0"/>
          </a:p>
        </p:txBody>
      </p:sp>
      <p:grpSp>
        <p:nvGrpSpPr>
          <p:cNvPr id="4" name="Group 3"/>
          <p:cNvGrpSpPr/>
          <p:nvPr/>
        </p:nvGrpSpPr>
        <p:grpSpPr>
          <a:xfrm>
            <a:off x="-1" y="5013297"/>
            <a:ext cx="7497764" cy="3055965"/>
            <a:chOff x="-1" y="5013297"/>
            <a:chExt cx="7497764" cy="3055965"/>
          </a:xfrm>
        </p:grpSpPr>
        <p:sp>
          <p:nvSpPr>
            <p:cNvPr id="17" name="TextBox 16">
              <a:extLst>
                <a:ext uri="{FF2B5EF4-FFF2-40B4-BE49-F238E27FC236}">
                  <a16:creationId xmlns:a16="http://schemas.microsoft.com/office/drawing/2014/main" id="{441A079D-4733-42B8-AD9E-32A4B45D449B}"/>
                </a:ext>
              </a:extLst>
            </p:cNvPr>
            <p:cNvSpPr txBox="1"/>
            <p:nvPr/>
          </p:nvSpPr>
          <p:spPr>
            <a:xfrm>
              <a:off x="-1" y="5013297"/>
              <a:ext cx="7497764" cy="3055965"/>
            </a:xfrm>
            <a:prstGeom prst="rect">
              <a:avLst/>
            </a:prstGeom>
            <a:noFill/>
          </p:spPr>
          <p:txBody>
            <a:bodyPr wrap="square" rtlCol="0">
              <a:spAutoFit/>
            </a:bodyPr>
            <a:lstStyle/>
            <a:p>
              <a:pPr algn="just">
                <a:lnSpc>
                  <a:spcPct val="107000"/>
                </a:lnSpc>
              </a:pPr>
              <a:r>
                <a:rPr lang="en-US" dirty="0">
                  <a:solidFill>
                    <a:schemeClr val="accent1">
                      <a:lumMod val="50000"/>
                    </a:schemeClr>
                  </a:solidFill>
                  <a:latin typeface="Times New Roman" panose="02020603050405020304" pitchFamily="18" charset="0"/>
                  <a:cs typeface="Times New Roman" panose="02020603050405020304" pitchFamily="18" charset="0"/>
                </a:rPr>
                <a:t>Dr. Muhammad </a:t>
              </a:r>
              <a:r>
                <a:rPr lang="en-US" dirty="0" err="1">
                  <a:solidFill>
                    <a:schemeClr val="accent1">
                      <a:lumMod val="50000"/>
                    </a:schemeClr>
                  </a:solidFill>
                  <a:latin typeface="Times New Roman" panose="02020603050405020304" pitchFamily="18" charset="0"/>
                  <a:cs typeface="Times New Roman" panose="02020603050405020304" pitchFamily="18" charset="0"/>
                </a:rPr>
                <a:t>Shahid</a:t>
              </a:r>
              <a:r>
                <a:rPr lang="en-US" dirty="0">
                  <a:solidFill>
                    <a:schemeClr val="accent1">
                      <a:lumMod val="50000"/>
                    </a:schemeClr>
                  </a:solidFill>
                  <a:latin typeface="Times New Roman" panose="02020603050405020304" pitchFamily="18" charset="0"/>
                  <a:cs typeface="Times New Roman" panose="02020603050405020304" pitchFamily="18" charset="0"/>
                </a:rPr>
                <a:t> Iqbal received the MS degree in </a:t>
              </a:r>
              <a:endParaRPr lang="en-US"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07000"/>
                </a:lnSpc>
              </a:pPr>
              <a:r>
                <a:rPr lang="en-US" dirty="0" smtClean="0">
                  <a:solidFill>
                    <a:schemeClr val="accent1">
                      <a:lumMod val="50000"/>
                    </a:schemeClr>
                  </a:solidFill>
                  <a:latin typeface="Times New Roman" panose="02020603050405020304" pitchFamily="18" charset="0"/>
                  <a:cs typeface="Times New Roman" panose="02020603050405020304" pitchFamily="18" charset="0"/>
                </a:rPr>
                <a:t>Electrical engineering </a:t>
              </a:r>
              <a:r>
                <a:rPr lang="en-US" dirty="0">
                  <a:solidFill>
                    <a:schemeClr val="accent1">
                      <a:lumMod val="50000"/>
                    </a:schemeClr>
                  </a:solidFill>
                  <a:latin typeface="Times New Roman" panose="02020603050405020304" pitchFamily="18" charset="0"/>
                  <a:cs typeface="Times New Roman" panose="02020603050405020304" pitchFamily="18" charset="0"/>
                </a:rPr>
                <a:t>from National University of Sciences </a:t>
              </a:r>
              <a:endParaRPr lang="en-US"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07000"/>
                </a:lnSpc>
              </a:pPr>
              <a:r>
                <a:rPr lang="en-US" dirty="0" smtClean="0">
                  <a:solidFill>
                    <a:schemeClr val="accent1">
                      <a:lumMod val="50000"/>
                    </a:schemeClr>
                  </a:solidFill>
                  <a:latin typeface="Times New Roman" panose="02020603050405020304" pitchFamily="18" charset="0"/>
                  <a:cs typeface="Times New Roman" panose="02020603050405020304" pitchFamily="18" charset="0"/>
                </a:rPr>
                <a:t>and Technology (NUST</a:t>
              </a:r>
              <a:r>
                <a:rPr lang="en-US" dirty="0">
                  <a:solidFill>
                    <a:schemeClr val="accent1">
                      <a:lumMod val="50000"/>
                    </a:schemeClr>
                  </a:solidFill>
                  <a:latin typeface="Times New Roman" panose="02020603050405020304" pitchFamily="18" charset="0"/>
                  <a:cs typeface="Times New Roman" panose="02020603050405020304" pitchFamily="18" charset="0"/>
                </a:rPr>
                <a:t>), Islamabad, Pakistan in 2013 and </a:t>
              </a:r>
              <a:endParaRPr lang="en-US"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07000"/>
                </a:lnSpc>
              </a:pPr>
              <a:r>
                <a:rPr lang="en-US" dirty="0" smtClean="0">
                  <a:solidFill>
                    <a:schemeClr val="accent1">
                      <a:lumMod val="50000"/>
                    </a:schemeClr>
                  </a:solidFill>
                  <a:latin typeface="Times New Roman" panose="02020603050405020304" pitchFamily="18" charset="0"/>
                  <a:cs typeface="Times New Roman" panose="02020603050405020304" pitchFamily="18" charset="0"/>
                </a:rPr>
                <a:t>Ph.D</a:t>
              </a:r>
              <a:r>
                <a:rPr lang="en-US" dirty="0">
                  <a:solidFill>
                    <a:schemeClr val="accent1">
                      <a:lumMod val="50000"/>
                    </a:schemeClr>
                  </a:solidFill>
                  <a:latin typeface="Times New Roman" panose="02020603050405020304" pitchFamily="18" charset="0"/>
                  <a:cs typeface="Times New Roman" panose="02020603050405020304" pitchFamily="18" charset="0"/>
                </a:rPr>
                <a:t>. degree </a:t>
              </a:r>
              <a:r>
                <a:rPr lang="en-US" dirty="0" smtClean="0">
                  <a:solidFill>
                    <a:schemeClr val="accent1">
                      <a:lumMod val="50000"/>
                    </a:schemeClr>
                  </a:solidFill>
                  <a:latin typeface="Times New Roman" panose="02020603050405020304" pitchFamily="18" charset="0"/>
                  <a:cs typeface="Times New Roman" panose="02020603050405020304" pitchFamily="18" charset="0"/>
                </a:rPr>
                <a:t>in electrical </a:t>
              </a:r>
              <a:r>
                <a:rPr lang="en-US" dirty="0">
                  <a:solidFill>
                    <a:schemeClr val="accent1">
                      <a:lumMod val="50000"/>
                    </a:schemeClr>
                  </a:solidFill>
                  <a:latin typeface="Times New Roman" panose="02020603050405020304" pitchFamily="18" charset="0"/>
                  <a:cs typeface="Times New Roman" panose="02020603050405020304" pitchFamily="18" charset="0"/>
                </a:rPr>
                <a:t>and electronics engineering from </a:t>
              </a:r>
              <a:endParaRPr lang="en-US"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07000"/>
                </a:lnSpc>
              </a:pPr>
              <a:r>
                <a:rPr lang="en-US" dirty="0" err="1" smtClean="0">
                  <a:solidFill>
                    <a:schemeClr val="accent1">
                      <a:lumMod val="50000"/>
                    </a:schemeClr>
                  </a:solidFill>
                  <a:latin typeface="Times New Roman" panose="02020603050405020304" pitchFamily="18" charset="0"/>
                  <a:cs typeface="Times New Roman" panose="02020603050405020304" pitchFamily="18" charset="0"/>
                </a:rPr>
                <a:t>Koc</a:t>
              </a:r>
              <a:r>
                <a:rPr lang="en-US"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dirty="0">
                  <a:solidFill>
                    <a:schemeClr val="accent1">
                      <a:lumMod val="50000"/>
                    </a:schemeClr>
                  </a:solidFill>
                  <a:latin typeface="Times New Roman" panose="02020603050405020304" pitchFamily="18" charset="0"/>
                  <a:cs typeface="Times New Roman" panose="02020603050405020304" pitchFamily="18" charset="0"/>
                </a:rPr>
                <a:t>University, </a:t>
              </a:r>
              <a:r>
                <a:rPr lang="en-US" dirty="0" smtClean="0">
                  <a:solidFill>
                    <a:schemeClr val="accent1">
                      <a:lumMod val="50000"/>
                    </a:schemeClr>
                  </a:solidFill>
                  <a:latin typeface="Times New Roman" panose="02020603050405020304" pitchFamily="18" charset="0"/>
                  <a:cs typeface="Times New Roman" panose="02020603050405020304" pitchFamily="18" charset="0"/>
                </a:rPr>
                <a:t>Istanbul </a:t>
              </a:r>
              <a:r>
                <a:rPr lang="en-US" dirty="0">
                  <a:solidFill>
                    <a:schemeClr val="accent1">
                      <a:lumMod val="50000"/>
                    </a:schemeClr>
                  </a:solidFill>
                  <a:latin typeface="Times New Roman" panose="02020603050405020304" pitchFamily="18" charset="0"/>
                  <a:cs typeface="Times New Roman" panose="02020603050405020304" pitchFamily="18" charset="0"/>
                </a:rPr>
                <a:t>in 2021. His research interests </a:t>
              </a:r>
              <a:endParaRPr lang="en-US"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07000"/>
                </a:lnSpc>
              </a:pPr>
              <a:r>
                <a:rPr lang="en-US" dirty="0" smtClean="0">
                  <a:solidFill>
                    <a:schemeClr val="accent1">
                      <a:lumMod val="50000"/>
                    </a:schemeClr>
                  </a:solidFill>
                  <a:latin typeface="Times New Roman" panose="02020603050405020304" pitchFamily="18" charset="0"/>
                  <a:cs typeface="Times New Roman" panose="02020603050405020304" pitchFamily="18" charset="0"/>
                </a:rPr>
                <a:t>include </a:t>
              </a:r>
              <a:r>
                <a:rPr lang="en-US" dirty="0">
                  <a:solidFill>
                    <a:schemeClr val="accent1">
                      <a:lumMod val="50000"/>
                    </a:schemeClr>
                  </a:solidFill>
                  <a:latin typeface="Times New Roman" panose="02020603050405020304" pitchFamily="18" charset="0"/>
                  <a:cs typeface="Times New Roman" panose="02020603050405020304" pitchFamily="18" charset="0"/>
                </a:rPr>
                <a:t>wireless </a:t>
              </a:r>
              <a:r>
                <a:rPr lang="en-US" dirty="0" smtClean="0">
                  <a:solidFill>
                    <a:schemeClr val="accent1">
                      <a:lumMod val="50000"/>
                    </a:schemeClr>
                  </a:solidFill>
                  <a:latin typeface="Times New Roman" panose="02020603050405020304" pitchFamily="18" charset="0"/>
                  <a:cs typeface="Times New Roman" panose="02020603050405020304" pitchFamily="18" charset="0"/>
                </a:rPr>
                <a:t>communication </a:t>
              </a:r>
              <a:r>
                <a:rPr lang="en-US" dirty="0">
                  <a:solidFill>
                    <a:schemeClr val="accent1">
                      <a:lumMod val="50000"/>
                    </a:schemeClr>
                  </a:solidFill>
                  <a:latin typeface="Times New Roman" panose="02020603050405020304" pitchFamily="18" charset="0"/>
                  <a:cs typeface="Times New Roman" panose="02020603050405020304" pitchFamily="18" charset="0"/>
                </a:rPr>
                <a:t>design, wireless powered communication networks, </a:t>
              </a:r>
              <a:r>
                <a:rPr lang="en-US" dirty="0" smtClean="0">
                  <a:solidFill>
                    <a:schemeClr val="accent1">
                      <a:lumMod val="50000"/>
                    </a:schemeClr>
                  </a:solidFill>
                  <a:latin typeface="Times New Roman" panose="02020603050405020304" pitchFamily="18" charset="0"/>
                  <a:cs typeface="Times New Roman" panose="02020603050405020304" pitchFamily="18" charset="0"/>
                </a:rPr>
                <a:t>and </a:t>
              </a:r>
              <a:r>
                <a:rPr lang="en-US" dirty="0">
                  <a:solidFill>
                    <a:schemeClr val="accent1">
                      <a:lumMod val="50000"/>
                    </a:schemeClr>
                  </a:solidFill>
                  <a:latin typeface="Times New Roman" panose="02020603050405020304" pitchFamily="18" charset="0"/>
                  <a:cs typeface="Times New Roman" panose="02020603050405020304" pitchFamily="18" charset="0"/>
                </a:rPr>
                <a:t>sensor networks. He has taught various undergraduate and master level courses at Government college university Faisalabad, NUST Islamabad, The University of Lahore and University of Gujrat. Currently he is working as assistant professor at National University of Technology, Islamabad.</a:t>
              </a:r>
              <a:endParaRPr lang="en-US" dirty="0">
                <a:effectLst/>
                <a:latin typeface="Calibri" panose="020F0502020204030204" pitchFamily="34" charset="0"/>
                <a:ea typeface="DengXian" panose="02010600030101010101" pitchFamily="2" charset="-122"/>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9464" y="5105398"/>
              <a:ext cx="1428571" cy="1428571"/>
            </a:xfrm>
            <a:prstGeom prst="rect">
              <a:avLst/>
            </a:prstGeom>
          </p:spPr>
        </p:pic>
      </p:grpSp>
    </p:spTree>
    <p:extLst>
      <p:ext uri="{BB962C8B-B14F-4D97-AF65-F5344CB8AC3E}">
        <p14:creationId xmlns:p14="http://schemas.microsoft.com/office/powerpoint/2010/main" val="3374113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1892</TotalTime>
  <Words>276</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Bahnschrift SemiLight</vt:lpstr>
      <vt:lpstr>Berlin Sans FB Demi</vt:lpstr>
      <vt:lpstr>Calibri</vt:lpstr>
      <vt:lpstr>Calibri Light</vt:lpstr>
      <vt:lpstr>DengXian</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Nutech</dc:creator>
  <cp:lastModifiedBy>Nutech</cp:lastModifiedBy>
  <cp:revision>50</cp:revision>
  <dcterms:created xsi:type="dcterms:W3CDTF">2022-09-07T07:48:29Z</dcterms:created>
  <dcterms:modified xsi:type="dcterms:W3CDTF">2023-09-05T05:53:03Z</dcterms:modified>
</cp:coreProperties>
</file>