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17" r:id="rId1"/>
  </p:sldMasterIdLst>
  <p:notesMasterIdLst>
    <p:notesMasterId r:id="rId25"/>
  </p:notesMasterIdLst>
  <p:sldIdLst>
    <p:sldId id="256" r:id="rId2"/>
    <p:sldId id="257" r:id="rId3"/>
    <p:sldId id="276" r:id="rId4"/>
    <p:sldId id="259" r:id="rId5"/>
    <p:sldId id="271" r:id="rId6"/>
    <p:sldId id="260" r:id="rId7"/>
    <p:sldId id="261" r:id="rId8"/>
    <p:sldId id="273" r:id="rId9"/>
    <p:sldId id="274" r:id="rId10"/>
    <p:sldId id="262" r:id="rId11"/>
    <p:sldId id="263" r:id="rId12"/>
    <p:sldId id="264" r:id="rId13"/>
    <p:sldId id="265" r:id="rId14"/>
    <p:sldId id="272" r:id="rId15"/>
    <p:sldId id="277" r:id="rId16"/>
    <p:sldId id="275" r:id="rId17"/>
    <p:sldId id="267" r:id="rId18"/>
    <p:sldId id="268" r:id="rId19"/>
    <p:sldId id="278" r:id="rId20"/>
    <p:sldId id="269" r:id="rId21"/>
    <p:sldId id="270" r:id="rId22"/>
    <p:sldId id="279" r:id="rId23"/>
    <p:sldId id="266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6wlY5AClUfMTUH3eR5TN49v4U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48" autoAdjust="0"/>
  </p:normalViewPr>
  <p:slideViewPr>
    <p:cSldViewPr snapToGrid="0">
      <p:cViewPr>
        <p:scale>
          <a:sx n="69" d="100"/>
          <a:sy n="69" d="100"/>
        </p:scale>
        <p:origin x="756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DAA05-16CE-4DEF-BD5D-17139D4F4C16}" type="doc">
      <dgm:prSet loTypeId="urn:microsoft.com/office/officeart/2005/8/layout/b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87E3D9-F4D3-495D-B1E9-9500D45675D9}">
      <dgm:prSet phldrT="[Text]" custT="1"/>
      <dgm:spPr/>
      <dgm:t>
        <a:bodyPr/>
        <a:lstStyle/>
        <a:p>
          <a:r>
            <a:rPr lang="en-US" sz="1600" b="1" dirty="0" smtClean="0"/>
            <a:t>LMS - Learning Management System</a:t>
          </a:r>
          <a:endParaRPr lang="en-US" sz="1600" b="1" dirty="0"/>
        </a:p>
      </dgm:t>
    </dgm:pt>
    <dgm:pt modelId="{B83F678B-3AEE-421C-ABEE-3EDECD2D8899}" type="sibTrans" cxnId="{3C8BE6A6-0FA9-493D-8125-E20EC7AF0AAC}">
      <dgm:prSet/>
      <dgm:spPr/>
      <dgm:t>
        <a:bodyPr/>
        <a:lstStyle/>
        <a:p>
          <a:endParaRPr lang="en-US" sz="2400" b="1"/>
        </a:p>
      </dgm:t>
    </dgm:pt>
    <dgm:pt modelId="{B623054C-51F8-4980-A894-FF89F5C5F3D5}" type="parTrans" cxnId="{3C8BE6A6-0FA9-493D-8125-E20EC7AF0AAC}">
      <dgm:prSet/>
      <dgm:spPr/>
      <dgm:t>
        <a:bodyPr/>
        <a:lstStyle/>
        <a:p>
          <a:endParaRPr lang="en-US" sz="2800" b="1"/>
        </a:p>
      </dgm:t>
    </dgm:pt>
    <dgm:pt modelId="{CBA74583-9DCD-4540-93BA-B195F4E12167}">
      <dgm:prSet custT="1"/>
      <dgm:spPr/>
      <dgm:t>
        <a:bodyPr/>
        <a:lstStyle/>
        <a:p>
          <a:r>
            <a:rPr lang="en-US" sz="1600" b="1" smtClean="0"/>
            <a:t>CMS - Campus Management System</a:t>
          </a:r>
          <a:endParaRPr lang="en-US" sz="1600" b="1" dirty="0"/>
        </a:p>
      </dgm:t>
    </dgm:pt>
    <dgm:pt modelId="{58DF8D46-1860-47E5-ABF7-7D0FE602F44A}" type="sibTrans" cxnId="{6C584B04-31DA-4335-8CF6-555EBC908582}">
      <dgm:prSet/>
      <dgm:spPr/>
      <dgm:t>
        <a:bodyPr/>
        <a:lstStyle/>
        <a:p>
          <a:endParaRPr lang="en-US" sz="2400" b="1"/>
        </a:p>
      </dgm:t>
    </dgm:pt>
    <dgm:pt modelId="{A15A1312-D8FA-489C-B3AD-54525A9782C0}" type="parTrans" cxnId="{6C584B04-31DA-4335-8CF6-555EBC908582}">
      <dgm:prSet/>
      <dgm:spPr/>
      <dgm:t>
        <a:bodyPr/>
        <a:lstStyle/>
        <a:p>
          <a:endParaRPr lang="en-US" sz="2800" b="1"/>
        </a:p>
      </dgm:t>
    </dgm:pt>
    <dgm:pt modelId="{50FD5D48-6491-4763-8672-C8604BC4A79D}">
      <dgm:prSet custT="1"/>
      <dgm:spPr/>
      <dgm:t>
        <a:bodyPr/>
        <a:lstStyle/>
        <a:p>
          <a:r>
            <a:rPr lang="en-US" sz="1600" b="1" dirty="0" smtClean="0"/>
            <a:t>NUET - Computer-based Entry Test </a:t>
          </a:r>
          <a:endParaRPr lang="en-US" sz="1600" b="1" dirty="0"/>
        </a:p>
      </dgm:t>
    </dgm:pt>
    <dgm:pt modelId="{FA42DEE3-68A3-47E2-B20B-6A40DD714543}" type="sibTrans" cxnId="{B3C9D976-E4D3-42FB-B8D1-CF10FB4697DC}">
      <dgm:prSet/>
      <dgm:spPr/>
      <dgm:t>
        <a:bodyPr/>
        <a:lstStyle/>
        <a:p>
          <a:endParaRPr lang="en-US" sz="2400" b="1"/>
        </a:p>
      </dgm:t>
    </dgm:pt>
    <dgm:pt modelId="{4AECDBFA-B419-4186-B084-8F19C5EFEB77}" type="parTrans" cxnId="{B3C9D976-E4D3-42FB-B8D1-CF10FB4697DC}">
      <dgm:prSet/>
      <dgm:spPr/>
      <dgm:t>
        <a:bodyPr/>
        <a:lstStyle/>
        <a:p>
          <a:endParaRPr lang="en-US" sz="2800" b="1"/>
        </a:p>
      </dgm:t>
    </dgm:pt>
    <dgm:pt modelId="{33698984-BE26-436A-BA15-C76B6ACB9F35}">
      <dgm:prSet custT="1"/>
      <dgm:spPr/>
      <dgm:t>
        <a:bodyPr/>
        <a:lstStyle/>
        <a:p>
          <a:r>
            <a:rPr lang="en-US" sz="1600" b="1" smtClean="0"/>
            <a:t>NUTECH Admission System</a:t>
          </a:r>
          <a:endParaRPr lang="en-US" sz="1600" b="1" dirty="0"/>
        </a:p>
      </dgm:t>
    </dgm:pt>
    <dgm:pt modelId="{1F0D7169-D821-400B-8067-13F13476DC5D}" type="sibTrans" cxnId="{BB24C276-A4BE-443B-8BE6-AB0A6B810738}">
      <dgm:prSet/>
      <dgm:spPr/>
      <dgm:t>
        <a:bodyPr/>
        <a:lstStyle/>
        <a:p>
          <a:endParaRPr lang="en-US" sz="2400" b="1"/>
        </a:p>
      </dgm:t>
    </dgm:pt>
    <dgm:pt modelId="{C514E082-E00C-49C0-95AD-789520991B67}" type="parTrans" cxnId="{BB24C276-A4BE-443B-8BE6-AB0A6B810738}">
      <dgm:prSet/>
      <dgm:spPr/>
      <dgm:t>
        <a:bodyPr/>
        <a:lstStyle/>
        <a:p>
          <a:endParaRPr lang="en-US" sz="2800" b="1"/>
        </a:p>
      </dgm:t>
    </dgm:pt>
    <dgm:pt modelId="{B6C65A46-B840-4B47-A460-1114A202FCD4}">
      <dgm:prSet custT="1"/>
      <dgm:spPr/>
      <dgm:t>
        <a:bodyPr/>
        <a:lstStyle/>
        <a:p>
          <a:r>
            <a:rPr lang="en-US" sz="1600" b="1" smtClean="0"/>
            <a:t>PERN - Pakistan Educational Research Network Services</a:t>
          </a:r>
          <a:endParaRPr lang="en-US" sz="1600" b="1" dirty="0"/>
        </a:p>
      </dgm:t>
    </dgm:pt>
    <dgm:pt modelId="{1DA5FB9A-0681-4002-9002-CB0909537E19}" type="sibTrans" cxnId="{16F3DCDC-7C90-48E7-B865-34244BDA63CA}">
      <dgm:prSet/>
      <dgm:spPr/>
      <dgm:t>
        <a:bodyPr/>
        <a:lstStyle/>
        <a:p>
          <a:endParaRPr lang="en-US" sz="2400" b="1"/>
        </a:p>
      </dgm:t>
    </dgm:pt>
    <dgm:pt modelId="{B9DA85ED-7E3B-48C5-ABC3-F10D9231BC97}" type="parTrans" cxnId="{16F3DCDC-7C90-48E7-B865-34244BDA63CA}">
      <dgm:prSet/>
      <dgm:spPr/>
      <dgm:t>
        <a:bodyPr/>
        <a:lstStyle/>
        <a:p>
          <a:endParaRPr lang="en-US" sz="2800" b="1"/>
        </a:p>
      </dgm:t>
    </dgm:pt>
    <dgm:pt modelId="{82E65695-4259-4611-85F4-BE5FC07D1ED8}">
      <dgm:prSet custT="1"/>
      <dgm:spPr/>
      <dgm:t>
        <a:bodyPr/>
        <a:lstStyle/>
        <a:p>
          <a:r>
            <a:rPr lang="en-US" sz="1600" b="1" smtClean="0"/>
            <a:t>Microsoft Teams</a:t>
          </a:r>
          <a:endParaRPr lang="en-US" sz="1600" b="1" dirty="0"/>
        </a:p>
      </dgm:t>
    </dgm:pt>
    <dgm:pt modelId="{C3386D8B-E1EF-41DD-BD7E-1865DE67CE34}" type="sibTrans" cxnId="{E1D82DC8-E4D6-4980-9290-F094CC0F51B0}">
      <dgm:prSet/>
      <dgm:spPr/>
      <dgm:t>
        <a:bodyPr/>
        <a:lstStyle/>
        <a:p>
          <a:endParaRPr lang="en-US" sz="2400" b="1"/>
        </a:p>
      </dgm:t>
    </dgm:pt>
    <dgm:pt modelId="{583B500F-F3D0-4B80-AA5B-4A2983C9CABC}" type="parTrans" cxnId="{E1D82DC8-E4D6-4980-9290-F094CC0F51B0}">
      <dgm:prSet/>
      <dgm:spPr/>
      <dgm:t>
        <a:bodyPr/>
        <a:lstStyle/>
        <a:p>
          <a:endParaRPr lang="en-US" sz="2800" b="1"/>
        </a:p>
      </dgm:t>
    </dgm:pt>
    <dgm:pt modelId="{232B0AA0-9AF9-49D8-9858-573702770B70}">
      <dgm:prSet custT="1"/>
      <dgm:spPr/>
      <dgm:t>
        <a:bodyPr/>
        <a:lstStyle/>
        <a:p>
          <a:r>
            <a:rPr lang="en-US" sz="1600" b="1" dirty="0" smtClean="0"/>
            <a:t>G Suite </a:t>
          </a:r>
          <a:endParaRPr lang="en-US" sz="1600" b="1" dirty="0"/>
        </a:p>
      </dgm:t>
    </dgm:pt>
    <dgm:pt modelId="{5635F7C5-2BFA-404C-BBC7-E3FD8828ACA5}" type="sibTrans" cxnId="{25736A56-82CB-478E-8A41-E472198CD081}">
      <dgm:prSet/>
      <dgm:spPr/>
      <dgm:t>
        <a:bodyPr/>
        <a:lstStyle/>
        <a:p>
          <a:endParaRPr lang="en-US" sz="2400" b="1"/>
        </a:p>
      </dgm:t>
    </dgm:pt>
    <dgm:pt modelId="{5F47675D-45D6-4682-9D50-C5239B850CE5}" type="parTrans" cxnId="{25736A56-82CB-478E-8A41-E472198CD081}">
      <dgm:prSet/>
      <dgm:spPr/>
      <dgm:t>
        <a:bodyPr/>
        <a:lstStyle/>
        <a:p>
          <a:endParaRPr lang="en-US" sz="2800" b="1"/>
        </a:p>
      </dgm:t>
    </dgm:pt>
    <dgm:pt modelId="{C8E25E84-B8FA-4464-94C7-0F5C6184F418}">
      <dgm:prSet custT="1"/>
      <dgm:spPr/>
      <dgm:t>
        <a:bodyPr/>
        <a:lstStyle/>
        <a:p>
          <a:r>
            <a:rPr lang="en-US" sz="1600" b="1" dirty="0" smtClean="0"/>
            <a:t>Website</a:t>
          </a:r>
          <a:endParaRPr lang="en-US" sz="1600" b="1" dirty="0"/>
        </a:p>
      </dgm:t>
    </dgm:pt>
    <dgm:pt modelId="{1DC34731-A2CD-4E87-A0F5-9AF3D73F072B}" type="sibTrans" cxnId="{F706996C-EBCA-4BFC-9605-F33D3FE4A40F}">
      <dgm:prSet/>
      <dgm:spPr/>
      <dgm:t>
        <a:bodyPr/>
        <a:lstStyle/>
        <a:p>
          <a:endParaRPr lang="en-US" sz="2400" b="1"/>
        </a:p>
      </dgm:t>
    </dgm:pt>
    <dgm:pt modelId="{CC186B5B-73C5-450F-9624-94862E656074}" type="parTrans" cxnId="{F706996C-EBCA-4BFC-9605-F33D3FE4A40F}">
      <dgm:prSet/>
      <dgm:spPr/>
      <dgm:t>
        <a:bodyPr/>
        <a:lstStyle/>
        <a:p>
          <a:endParaRPr lang="en-US" sz="2800" b="1"/>
        </a:p>
      </dgm:t>
    </dgm:pt>
    <dgm:pt modelId="{17E955F6-D3F3-4308-982B-E52052269F52}">
      <dgm:prSet custT="1"/>
      <dgm:spPr/>
      <dgm:t>
        <a:bodyPr/>
        <a:lstStyle/>
        <a:p>
          <a:r>
            <a:rPr lang="en-US" sz="1600" b="1" dirty="0" smtClean="0"/>
            <a:t>HEC Digital Library </a:t>
          </a:r>
          <a:endParaRPr lang="en-US" sz="1600" b="1" dirty="0"/>
        </a:p>
      </dgm:t>
    </dgm:pt>
    <dgm:pt modelId="{5BE11A3A-2E05-435D-A497-09DCCDDC0939}" type="sibTrans" cxnId="{2AC51683-131C-4711-A8B8-873C9C40E53B}">
      <dgm:prSet/>
      <dgm:spPr/>
      <dgm:t>
        <a:bodyPr/>
        <a:lstStyle/>
        <a:p>
          <a:endParaRPr lang="en-US" sz="2400" b="1"/>
        </a:p>
      </dgm:t>
    </dgm:pt>
    <dgm:pt modelId="{9A5AB8E0-95EF-4EF5-8BA4-690FE1F4FD5B}" type="parTrans" cxnId="{2AC51683-131C-4711-A8B8-873C9C40E53B}">
      <dgm:prSet/>
      <dgm:spPr/>
      <dgm:t>
        <a:bodyPr/>
        <a:lstStyle/>
        <a:p>
          <a:endParaRPr lang="en-US" sz="2800" b="1"/>
        </a:p>
      </dgm:t>
    </dgm:pt>
    <dgm:pt modelId="{47ECB908-0025-4226-A5DC-46978BFAD9D3}">
      <dgm:prSet custT="1"/>
      <dgm:spPr/>
      <dgm:t>
        <a:bodyPr/>
        <a:lstStyle/>
        <a:p>
          <a:r>
            <a:rPr lang="en-US" sz="1600" b="1" dirty="0" smtClean="0"/>
            <a:t>ICT Policies for Online Services</a:t>
          </a:r>
          <a:endParaRPr lang="en-US" sz="1600" b="1" dirty="0"/>
        </a:p>
      </dgm:t>
    </dgm:pt>
    <dgm:pt modelId="{D7E55098-BB40-47B2-A0C8-0D7A0D76DB59}" type="sibTrans" cxnId="{DE041C80-65BC-4A43-9A9D-62D80066FD60}">
      <dgm:prSet/>
      <dgm:spPr/>
      <dgm:t>
        <a:bodyPr/>
        <a:lstStyle/>
        <a:p>
          <a:endParaRPr lang="en-US" sz="2400" b="1"/>
        </a:p>
      </dgm:t>
    </dgm:pt>
    <dgm:pt modelId="{5E85084A-FFD9-4CDB-A689-84B283810BA8}" type="parTrans" cxnId="{DE041C80-65BC-4A43-9A9D-62D80066FD60}">
      <dgm:prSet/>
      <dgm:spPr/>
      <dgm:t>
        <a:bodyPr/>
        <a:lstStyle/>
        <a:p>
          <a:endParaRPr lang="en-US" sz="2800" b="1"/>
        </a:p>
      </dgm:t>
    </dgm:pt>
    <dgm:pt modelId="{5F36C4D7-8299-4765-BB12-8872D950E7F5}">
      <dgm:prSet custT="1"/>
      <dgm:spPr/>
      <dgm:t>
        <a:bodyPr/>
        <a:lstStyle/>
        <a:p>
          <a:r>
            <a:rPr lang="en-US" sz="1600" b="1" dirty="0" smtClean="0"/>
            <a:t>NUTECH Wi-Fi Service</a:t>
          </a:r>
          <a:endParaRPr lang="en-US" sz="1600" b="1" dirty="0"/>
        </a:p>
      </dgm:t>
    </dgm:pt>
    <dgm:pt modelId="{FACE274E-5BE0-4428-9832-A0053344D920}" type="sibTrans" cxnId="{B55BDA5E-3EBD-41F6-B961-28B5BB89A562}">
      <dgm:prSet/>
      <dgm:spPr/>
      <dgm:t>
        <a:bodyPr/>
        <a:lstStyle/>
        <a:p>
          <a:endParaRPr lang="en-US" sz="2400" b="1"/>
        </a:p>
      </dgm:t>
    </dgm:pt>
    <dgm:pt modelId="{97FE2533-0E23-4B36-B7BA-7B6B88B2CC94}" type="parTrans" cxnId="{B55BDA5E-3EBD-41F6-B961-28B5BB89A562}">
      <dgm:prSet/>
      <dgm:spPr/>
      <dgm:t>
        <a:bodyPr/>
        <a:lstStyle/>
        <a:p>
          <a:endParaRPr lang="en-US" sz="2800" b="1"/>
        </a:p>
      </dgm:t>
    </dgm:pt>
    <dgm:pt modelId="{E4F04197-C5F0-41B8-B244-97C928671FC2}">
      <dgm:prSet custT="1"/>
      <dgm:spPr/>
      <dgm:t>
        <a:bodyPr/>
        <a:lstStyle/>
        <a:p>
          <a:r>
            <a:rPr lang="en-US" sz="1600" b="1" dirty="0" smtClean="0"/>
            <a:t>Digital Signage </a:t>
          </a:r>
          <a:endParaRPr lang="en-US" sz="1600" b="1" dirty="0"/>
        </a:p>
      </dgm:t>
    </dgm:pt>
    <dgm:pt modelId="{6B0EFCD2-34D5-4C7C-BCC6-67200E60A21A}" type="sibTrans" cxnId="{D07441F5-BBF1-4B60-849C-A9032C411C55}">
      <dgm:prSet/>
      <dgm:spPr/>
      <dgm:t>
        <a:bodyPr/>
        <a:lstStyle/>
        <a:p>
          <a:endParaRPr lang="en-US" sz="2400" b="1"/>
        </a:p>
      </dgm:t>
    </dgm:pt>
    <dgm:pt modelId="{4DA0374F-8FDD-4141-9A67-FD277B712A16}" type="parTrans" cxnId="{D07441F5-BBF1-4B60-849C-A9032C411C55}">
      <dgm:prSet/>
      <dgm:spPr/>
      <dgm:t>
        <a:bodyPr/>
        <a:lstStyle/>
        <a:p>
          <a:endParaRPr lang="en-US" sz="2800" b="1"/>
        </a:p>
      </dgm:t>
    </dgm:pt>
    <dgm:pt modelId="{6B967EDE-E457-41DB-B49D-A9CB9BDD598A}">
      <dgm:prSet custT="1"/>
      <dgm:spPr/>
      <dgm:t>
        <a:bodyPr/>
        <a:lstStyle/>
        <a:p>
          <a:r>
            <a:rPr lang="en-US" sz="1600" b="1" dirty="0" smtClean="0"/>
            <a:t>Public Addressing System </a:t>
          </a:r>
          <a:endParaRPr lang="en-US" sz="1600" b="1" dirty="0"/>
        </a:p>
      </dgm:t>
    </dgm:pt>
    <dgm:pt modelId="{B93E41BC-71F6-42A0-B334-90E6350C2D2A}" type="sibTrans" cxnId="{97B07E7B-0E24-4C00-AF24-41D630E0C445}">
      <dgm:prSet/>
      <dgm:spPr/>
      <dgm:t>
        <a:bodyPr/>
        <a:lstStyle/>
        <a:p>
          <a:endParaRPr lang="en-US" sz="2800" b="1"/>
        </a:p>
      </dgm:t>
    </dgm:pt>
    <dgm:pt modelId="{0A3069FC-D3C4-46BA-A52B-7B94FA43BF4D}" type="parTrans" cxnId="{97B07E7B-0E24-4C00-AF24-41D630E0C445}">
      <dgm:prSet/>
      <dgm:spPr/>
      <dgm:t>
        <a:bodyPr/>
        <a:lstStyle/>
        <a:p>
          <a:endParaRPr lang="en-US" sz="2800" b="1"/>
        </a:p>
      </dgm:t>
    </dgm:pt>
    <dgm:pt modelId="{D38C00C2-FF55-47C6-9666-AAEEB453CDCB}">
      <dgm:prSet custT="1"/>
      <dgm:spPr/>
      <dgm:t>
        <a:bodyPr/>
        <a:lstStyle/>
        <a:p>
          <a:r>
            <a:rPr lang="en-US" sz="1600" b="1" dirty="0" smtClean="0"/>
            <a:t>Smart Classrooms </a:t>
          </a:r>
          <a:endParaRPr lang="en-US" sz="1600" b="1" dirty="0"/>
        </a:p>
      </dgm:t>
    </dgm:pt>
    <dgm:pt modelId="{14FAE461-D83C-43E5-BAE5-3EFE383996FA}" type="parTrans" cxnId="{41248999-3B9A-4E84-AEA6-F714601C18F5}">
      <dgm:prSet/>
      <dgm:spPr/>
      <dgm:t>
        <a:bodyPr/>
        <a:lstStyle/>
        <a:p>
          <a:endParaRPr lang="en-US"/>
        </a:p>
      </dgm:t>
    </dgm:pt>
    <dgm:pt modelId="{B0D5FBC6-C466-477C-B521-67C09B559D46}" type="sibTrans" cxnId="{41248999-3B9A-4E84-AEA6-F714601C18F5}">
      <dgm:prSet/>
      <dgm:spPr/>
      <dgm:t>
        <a:bodyPr/>
        <a:lstStyle/>
        <a:p>
          <a:endParaRPr lang="en-US"/>
        </a:p>
      </dgm:t>
    </dgm:pt>
    <dgm:pt modelId="{DE7D8A03-D5DA-49F4-8C2B-992E08FB35EB}">
      <dgm:prSet custT="1"/>
      <dgm:spPr/>
      <dgm:t>
        <a:bodyPr/>
        <a:lstStyle/>
        <a:p>
          <a:r>
            <a:rPr lang="en-US" sz="1600" b="1" dirty="0" smtClean="0"/>
            <a:t>CCTV Cameras </a:t>
          </a:r>
          <a:endParaRPr lang="en-US" sz="1600" b="1" dirty="0"/>
        </a:p>
      </dgm:t>
    </dgm:pt>
    <dgm:pt modelId="{D9D4C208-F6DC-40EE-B250-628B753ADDCD}" type="parTrans" cxnId="{BBD80630-7301-4AE1-AD7F-39473F31E3BE}">
      <dgm:prSet/>
      <dgm:spPr/>
      <dgm:t>
        <a:bodyPr/>
        <a:lstStyle/>
        <a:p>
          <a:endParaRPr lang="en-US"/>
        </a:p>
      </dgm:t>
    </dgm:pt>
    <dgm:pt modelId="{A5D84163-8784-41BC-A20D-4EFDC31DB0D5}" type="sibTrans" cxnId="{BBD80630-7301-4AE1-AD7F-39473F31E3BE}">
      <dgm:prSet/>
      <dgm:spPr/>
      <dgm:t>
        <a:bodyPr/>
        <a:lstStyle/>
        <a:p>
          <a:endParaRPr lang="en-US"/>
        </a:p>
      </dgm:t>
    </dgm:pt>
    <dgm:pt modelId="{FA9B14FD-7DAD-4B22-A56E-82DD5A5DA1AA}" type="pres">
      <dgm:prSet presAssocID="{402DAA05-16CE-4DEF-BD5D-17139D4F4C16}" presName="Name0" presStyleCnt="0">
        <dgm:presLayoutVars>
          <dgm:dir/>
          <dgm:resizeHandles/>
        </dgm:presLayoutVars>
      </dgm:prSet>
      <dgm:spPr/>
    </dgm:pt>
    <dgm:pt modelId="{77F66A5D-EC9F-4959-AA70-72C57C8ECC8C}" type="pres">
      <dgm:prSet presAssocID="{6187E3D9-F4D3-495D-B1E9-9500D45675D9}" presName="compNode" presStyleCnt="0"/>
      <dgm:spPr/>
    </dgm:pt>
    <dgm:pt modelId="{B19CF6A1-D121-478E-B19F-CF3381A2D4C0}" type="pres">
      <dgm:prSet presAssocID="{6187E3D9-F4D3-495D-B1E9-9500D45675D9}" presName="dummyConnPt" presStyleCnt="0"/>
      <dgm:spPr/>
    </dgm:pt>
    <dgm:pt modelId="{49A73DB6-39A7-49A1-951E-F71C32EEC087}" type="pres">
      <dgm:prSet presAssocID="{6187E3D9-F4D3-495D-B1E9-9500D45675D9}" presName="node" presStyleLbl="node1" presStyleIdx="0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E966-EC68-47D1-8F6E-28E697593153}" type="pres">
      <dgm:prSet presAssocID="{B83F678B-3AEE-421C-ABEE-3EDECD2D8899}" presName="sibTrans" presStyleLbl="bgSibTrans2D1" presStyleIdx="0" presStyleCnt="14" custScaleX="149393"/>
      <dgm:spPr/>
    </dgm:pt>
    <dgm:pt modelId="{7FC1D647-8B64-4B88-86E1-994E13D89A70}" type="pres">
      <dgm:prSet presAssocID="{CBA74583-9DCD-4540-93BA-B195F4E12167}" presName="compNode" presStyleCnt="0"/>
      <dgm:spPr/>
    </dgm:pt>
    <dgm:pt modelId="{36379EDA-7745-49BC-B09C-16F9628947AA}" type="pres">
      <dgm:prSet presAssocID="{CBA74583-9DCD-4540-93BA-B195F4E12167}" presName="dummyConnPt" presStyleCnt="0"/>
      <dgm:spPr/>
    </dgm:pt>
    <dgm:pt modelId="{236879E3-AFB4-4018-8B2D-26DEB1B04939}" type="pres">
      <dgm:prSet presAssocID="{CBA74583-9DCD-4540-93BA-B195F4E12167}" presName="node" presStyleLbl="node1" presStyleIdx="1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3B5D-FF79-40BD-AE85-10447D4EF214}" type="pres">
      <dgm:prSet presAssocID="{58DF8D46-1860-47E5-ABF7-7D0FE602F44A}" presName="sibTrans" presStyleLbl="bgSibTrans2D1" presStyleIdx="1" presStyleCnt="14" custScaleX="149393"/>
      <dgm:spPr/>
    </dgm:pt>
    <dgm:pt modelId="{D3CA7B14-57D8-4E62-B290-10A30F088054}" type="pres">
      <dgm:prSet presAssocID="{50FD5D48-6491-4763-8672-C8604BC4A79D}" presName="compNode" presStyleCnt="0"/>
      <dgm:spPr/>
    </dgm:pt>
    <dgm:pt modelId="{D2CB790D-8908-403A-AEEB-EFD988301D0A}" type="pres">
      <dgm:prSet presAssocID="{50FD5D48-6491-4763-8672-C8604BC4A79D}" presName="dummyConnPt" presStyleCnt="0"/>
      <dgm:spPr/>
    </dgm:pt>
    <dgm:pt modelId="{080186AD-6352-4DD4-AF57-0DFE2917CBCE}" type="pres">
      <dgm:prSet presAssocID="{50FD5D48-6491-4763-8672-C8604BC4A79D}" presName="node" presStyleLbl="node1" presStyleIdx="2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8BFC2-611C-433F-8EBC-409E23349A42}" type="pres">
      <dgm:prSet presAssocID="{FA42DEE3-68A3-47E2-B20B-6A40DD714543}" presName="sibTrans" presStyleLbl="bgSibTrans2D1" presStyleIdx="2" presStyleCnt="14" custScaleX="149393"/>
      <dgm:spPr/>
    </dgm:pt>
    <dgm:pt modelId="{9C88BA0C-E34A-4A1C-95EE-4EB294A64DED}" type="pres">
      <dgm:prSet presAssocID="{33698984-BE26-436A-BA15-C76B6ACB9F35}" presName="compNode" presStyleCnt="0"/>
      <dgm:spPr/>
    </dgm:pt>
    <dgm:pt modelId="{64FEE70B-05A5-45EC-AF18-6DC30C6D6F45}" type="pres">
      <dgm:prSet presAssocID="{33698984-BE26-436A-BA15-C76B6ACB9F35}" presName="dummyConnPt" presStyleCnt="0"/>
      <dgm:spPr/>
    </dgm:pt>
    <dgm:pt modelId="{6D7DA2BA-573A-4BA7-9C61-BDD46DF149A3}" type="pres">
      <dgm:prSet presAssocID="{33698984-BE26-436A-BA15-C76B6ACB9F35}" presName="node" presStyleLbl="node1" presStyleIdx="3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F87E-C759-4CC1-AD7F-5D6551A437D5}" type="pres">
      <dgm:prSet presAssocID="{1F0D7169-D821-400B-8067-13F13476DC5D}" presName="sibTrans" presStyleLbl="bgSibTrans2D1" presStyleIdx="3" presStyleCnt="14" custScaleX="149393"/>
      <dgm:spPr/>
    </dgm:pt>
    <dgm:pt modelId="{B5696A01-8C26-4D51-80CF-A2930D81300B}" type="pres">
      <dgm:prSet presAssocID="{B6C65A46-B840-4B47-A460-1114A202FCD4}" presName="compNode" presStyleCnt="0"/>
      <dgm:spPr/>
    </dgm:pt>
    <dgm:pt modelId="{152BC689-9FED-4630-A24B-14080928605F}" type="pres">
      <dgm:prSet presAssocID="{B6C65A46-B840-4B47-A460-1114A202FCD4}" presName="dummyConnPt" presStyleCnt="0"/>
      <dgm:spPr/>
    </dgm:pt>
    <dgm:pt modelId="{82AF513F-9DAB-424F-B683-A32F48ED78C2}" type="pres">
      <dgm:prSet presAssocID="{B6C65A46-B840-4B47-A460-1114A202FCD4}" presName="node" presStyleLbl="node1" presStyleIdx="4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A83A8-8088-479A-80FF-2F3F11DF0AC3}" type="pres">
      <dgm:prSet presAssocID="{1DA5FB9A-0681-4002-9002-CB0909537E19}" presName="sibTrans" presStyleLbl="bgSibTrans2D1" presStyleIdx="4" presStyleCnt="14" custScaleX="149393"/>
      <dgm:spPr/>
    </dgm:pt>
    <dgm:pt modelId="{5796DF28-B38D-46DF-9A38-DD8A4F037A15}" type="pres">
      <dgm:prSet presAssocID="{82E65695-4259-4611-85F4-BE5FC07D1ED8}" presName="compNode" presStyleCnt="0"/>
      <dgm:spPr/>
    </dgm:pt>
    <dgm:pt modelId="{361296FC-237A-477F-909A-AB27B5048827}" type="pres">
      <dgm:prSet presAssocID="{82E65695-4259-4611-85F4-BE5FC07D1ED8}" presName="dummyConnPt" presStyleCnt="0"/>
      <dgm:spPr/>
    </dgm:pt>
    <dgm:pt modelId="{93EC44B1-1E38-4798-9D8E-C67736CE0CE0}" type="pres">
      <dgm:prSet presAssocID="{82E65695-4259-4611-85F4-BE5FC07D1ED8}" presName="node" presStyleLbl="node1" presStyleIdx="5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3EEA-9C8C-4E0E-9B3B-3AF484E47285}" type="pres">
      <dgm:prSet presAssocID="{C3386D8B-E1EF-41DD-BD7E-1865DE67CE34}" presName="sibTrans" presStyleLbl="bgSibTrans2D1" presStyleIdx="5" presStyleCnt="14" custScaleX="149393"/>
      <dgm:spPr/>
    </dgm:pt>
    <dgm:pt modelId="{22858531-BF1B-4828-99CC-4E61D8BC81C9}" type="pres">
      <dgm:prSet presAssocID="{232B0AA0-9AF9-49D8-9858-573702770B70}" presName="compNode" presStyleCnt="0"/>
      <dgm:spPr/>
    </dgm:pt>
    <dgm:pt modelId="{1A0F60CB-3789-4157-B7CF-FD2C7E9DA1FD}" type="pres">
      <dgm:prSet presAssocID="{232B0AA0-9AF9-49D8-9858-573702770B70}" presName="dummyConnPt" presStyleCnt="0"/>
      <dgm:spPr/>
    </dgm:pt>
    <dgm:pt modelId="{4AF2CB9D-DE37-42E6-A2A6-99CCC819F9E9}" type="pres">
      <dgm:prSet presAssocID="{232B0AA0-9AF9-49D8-9858-573702770B70}" presName="node" presStyleLbl="node1" presStyleIdx="6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C6DD3-638D-4B72-B426-04A0E6CABF16}" type="pres">
      <dgm:prSet presAssocID="{5635F7C5-2BFA-404C-BBC7-E3FD8828ACA5}" presName="sibTrans" presStyleLbl="bgSibTrans2D1" presStyleIdx="6" presStyleCnt="14" custScaleX="149393"/>
      <dgm:spPr/>
    </dgm:pt>
    <dgm:pt modelId="{A80D9A72-2277-42B8-A777-2DA01E3D714C}" type="pres">
      <dgm:prSet presAssocID="{C8E25E84-B8FA-4464-94C7-0F5C6184F418}" presName="compNode" presStyleCnt="0"/>
      <dgm:spPr/>
    </dgm:pt>
    <dgm:pt modelId="{43B19C6E-6424-47A5-A562-F1C13CCB5E14}" type="pres">
      <dgm:prSet presAssocID="{C8E25E84-B8FA-4464-94C7-0F5C6184F418}" presName="dummyConnPt" presStyleCnt="0"/>
      <dgm:spPr/>
    </dgm:pt>
    <dgm:pt modelId="{63FA3D9D-1D13-4FED-8E48-3C9E089B86BC}" type="pres">
      <dgm:prSet presAssocID="{C8E25E84-B8FA-4464-94C7-0F5C6184F418}" presName="node" presStyleLbl="node1" presStyleIdx="7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139D-FF2B-49E7-A8BA-607AE1763125}" type="pres">
      <dgm:prSet presAssocID="{1DC34731-A2CD-4E87-A0F5-9AF3D73F072B}" presName="sibTrans" presStyleLbl="bgSibTrans2D1" presStyleIdx="7" presStyleCnt="14" custScaleX="149393"/>
      <dgm:spPr/>
    </dgm:pt>
    <dgm:pt modelId="{8129BF66-45EB-492D-A3C9-2579727932F2}" type="pres">
      <dgm:prSet presAssocID="{17E955F6-D3F3-4308-982B-E52052269F52}" presName="compNode" presStyleCnt="0"/>
      <dgm:spPr/>
    </dgm:pt>
    <dgm:pt modelId="{15770C5A-EE27-41E9-AD1C-401B733BA874}" type="pres">
      <dgm:prSet presAssocID="{17E955F6-D3F3-4308-982B-E52052269F52}" presName="dummyConnPt" presStyleCnt="0"/>
      <dgm:spPr/>
    </dgm:pt>
    <dgm:pt modelId="{65716D90-075D-4739-A911-E4EF87A15B14}" type="pres">
      <dgm:prSet presAssocID="{17E955F6-D3F3-4308-982B-E52052269F52}" presName="node" presStyleLbl="node1" presStyleIdx="8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51B53-17D3-496F-A9C5-C54B4623619C}" type="pres">
      <dgm:prSet presAssocID="{5BE11A3A-2E05-435D-A497-09DCCDDC0939}" presName="sibTrans" presStyleLbl="bgSibTrans2D1" presStyleIdx="8" presStyleCnt="14" custScaleX="149393"/>
      <dgm:spPr/>
    </dgm:pt>
    <dgm:pt modelId="{D8BB7CE8-6A6C-4EDD-9CA8-41D80B8BF777}" type="pres">
      <dgm:prSet presAssocID="{47ECB908-0025-4226-A5DC-46978BFAD9D3}" presName="compNode" presStyleCnt="0"/>
      <dgm:spPr/>
    </dgm:pt>
    <dgm:pt modelId="{E72475C7-3553-40C4-8CE2-7A8AF3FD922E}" type="pres">
      <dgm:prSet presAssocID="{47ECB908-0025-4226-A5DC-46978BFAD9D3}" presName="dummyConnPt" presStyleCnt="0"/>
      <dgm:spPr/>
    </dgm:pt>
    <dgm:pt modelId="{0A0E0ED0-6C4D-4554-89CE-A522D664692B}" type="pres">
      <dgm:prSet presAssocID="{47ECB908-0025-4226-A5DC-46978BFAD9D3}" presName="node" presStyleLbl="node1" presStyleIdx="9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8DF50-E53F-48C6-ADCB-72F749DCC58A}" type="pres">
      <dgm:prSet presAssocID="{D7E55098-BB40-47B2-A0C8-0D7A0D76DB59}" presName="sibTrans" presStyleLbl="bgSibTrans2D1" presStyleIdx="9" presStyleCnt="14" custScaleX="149393"/>
      <dgm:spPr/>
    </dgm:pt>
    <dgm:pt modelId="{91C21212-EEA3-45F5-ACDF-371EECD79A1F}" type="pres">
      <dgm:prSet presAssocID="{5F36C4D7-8299-4765-BB12-8872D950E7F5}" presName="compNode" presStyleCnt="0"/>
      <dgm:spPr/>
    </dgm:pt>
    <dgm:pt modelId="{0793AFA7-4E0A-48C8-A4DC-03312E988DA9}" type="pres">
      <dgm:prSet presAssocID="{5F36C4D7-8299-4765-BB12-8872D950E7F5}" presName="dummyConnPt" presStyleCnt="0"/>
      <dgm:spPr/>
    </dgm:pt>
    <dgm:pt modelId="{5EE3F7DB-E46F-464C-9229-E65077BFE049}" type="pres">
      <dgm:prSet presAssocID="{5F36C4D7-8299-4765-BB12-8872D950E7F5}" presName="node" presStyleLbl="node1" presStyleIdx="10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01A53-A3F7-4D2C-B624-172F65999614}" type="pres">
      <dgm:prSet presAssocID="{FACE274E-5BE0-4428-9832-A0053344D920}" presName="sibTrans" presStyleLbl="bgSibTrans2D1" presStyleIdx="10" presStyleCnt="14" custScaleX="149393"/>
      <dgm:spPr/>
    </dgm:pt>
    <dgm:pt modelId="{C05F9C89-BDCE-4B2A-878C-31A44ED5F58D}" type="pres">
      <dgm:prSet presAssocID="{D38C00C2-FF55-47C6-9666-AAEEB453CDCB}" presName="compNode" presStyleCnt="0"/>
      <dgm:spPr/>
    </dgm:pt>
    <dgm:pt modelId="{F05F4FB4-F2C1-40D1-81FB-2FA51D06E4CA}" type="pres">
      <dgm:prSet presAssocID="{D38C00C2-FF55-47C6-9666-AAEEB453CDCB}" presName="dummyConnPt" presStyleCnt="0"/>
      <dgm:spPr/>
    </dgm:pt>
    <dgm:pt modelId="{63902F42-8ABE-4C3F-A97F-AB58DF904BE9}" type="pres">
      <dgm:prSet presAssocID="{D38C00C2-FF55-47C6-9666-AAEEB453CDCB}" presName="node" presStyleLbl="node1" presStyleIdx="11" presStyleCnt="15" custScaleX="143293">
        <dgm:presLayoutVars>
          <dgm:bulletEnabled val="1"/>
        </dgm:presLayoutVars>
      </dgm:prSet>
      <dgm:spPr/>
    </dgm:pt>
    <dgm:pt modelId="{93FD1CB7-C790-4A21-B62C-3D1712AB0FD0}" type="pres">
      <dgm:prSet presAssocID="{B0D5FBC6-C466-477C-B521-67C09B559D46}" presName="sibTrans" presStyleLbl="bgSibTrans2D1" presStyleIdx="11" presStyleCnt="14"/>
      <dgm:spPr/>
    </dgm:pt>
    <dgm:pt modelId="{3E2438F5-3D55-4720-9DF0-82909F10DBE9}" type="pres">
      <dgm:prSet presAssocID="{E4F04197-C5F0-41B8-B244-97C928671FC2}" presName="compNode" presStyleCnt="0"/>
      <dgm:spPr/>
    </dgm:pt>
    <dgm:pt modelId="{5FFB81A3-7849-43FD-9297-07367D8522E6}" type="pres">
      <dgm:prSet presAssocID="{E4F04197-C5F0-41B8-B244-97C928671FC2}" presName="dummyConnPt" presStyleCnt="0"/>
      <dgm:spPr/>
    </dgm:pt>
    <dgm:pt modelId="{4A6AAC42-310E-4D75-99F3-A7374EF60D38}" type="pres">
      <dgm:prSet presAssocID="{E4F04197-C5F0-41B8-B244-97C928671FC2}" presName="node" presStyleLbl="node1" presStyleIdx="12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6C98E-C7C5-42EB-B761-DE9000A4BB93}" type="pres">
      <dgm:prSet presAssocID="{6B0EFCD2-34D5-4C7C-BCC6-67200E60A21A}" presName="sibTrans" presStyleLbl="bgSibTrans2D1" presStyleIdx="12" presStyleCnt="14" custScaleX="149393"/>
      <dgm:spPr/>
    </dgm:pt>
    <dgm:pt modelId="{EB97B4AE-C8CD-4444-B10C-78EF8CB12ED5}" type="pres">
      <dgm:prSet presAssocID="{6B967EDE-E457-41DB-B49D-A9CB9BDD598A}" presName="compNode" presStyleCnt="0"/>
      <dgm:spPr/>
    </dgm:pt>
    <dgm:pt modelId="{E1887976-7746-4EB4-A08C-3C2FBFCF6002}" type="pres">
      <dgm:prSet presAssocID="{6B967EDE-E457-41DB-B49D-A9CB9BDD598A}" presName="dummyConnPt" presStyleCnt="0"/>
      <dgm:spPr/>
    </dgm:pt>
    <dgm:pt modelId="{15361E98-E59E-4826-97C9-4EEB7F492E55}" type="pres">
      <dgm:prSet presAssocID="{6B967EDE-E457-41DB-B49D-A9CB9BDD598A}" presName="node" presStyleLbl="node1" presStyleIdx="13" presStyleCnt="15" custScaleX="1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DE969-7626-4B5F-A716-227DDAE9D174}" type="pres">
      <dgm:prSet presAssocID="{B93E41BC-71F6-42A0-B334-90E6350C2D2A}" presName="sibTrans" presStyleLbl="bgSibTrans2D1" presStyleIdx="13" presStyleCnt="14"/>
      <dgm:spPr/>
    </dgm:pt>
    <dgm:pt modelId="{6B8CB3FD-0CF7-4812-8830-BA1D2D3474E1}" type="pres">
      <dgm:prSet presAssocID="{DE7D8A03-D5DA-49F4-8C2B-992E08FB35EB}" presName="compNode" presStyleCnt="0"/>
      <dgm:spPr/>
    </dgm:pt>
    <dgm:pt modelId="{D0734038-55BE-4A16-BA43-28B4A5DB2465}" type="pres">
      <dgm:prSet presAssocID="{DE7D8A03-D5DA-49F4-8C2B-992E08FB35EB}" presName="dummyConnPt" presStyleCnt="0"/>
      <dgm:spPr/>
    </dgm:pt>
    <dgm:pt modelId="{39369B81-72FE-4B26-8F91-CA82D415DD58}" type="pres">
      <dgm:prSet presAssocID="{DE7D8A03-D5DA-49F4-8C2B-992E08FB35EB}" presName="node" presStyleLbl="node1" presStyleIdx="14" presStyleCnt="15" custScaleX="147865">
        <dgm:presLayoutVars>
          <dgm:bulletEnabled val="1"/>
        </dgm:presLayoutVars>
      </dgm:prSet>
      <dgm:spPr/>
    </dgm:pt>
  </dgm:ptLst>
  <dgm:cxnLst>
    <dgm:cxn modelId="{98809673-1851-4E28-8BB8-C1AB46498783}" type="presOf" srcId="{17E955F6-D3F3-4308-982B-E52052269F52}" destId="{65716D90-075D-4739-A911-E4EF87A15B14}" srcOrd="0" destOrd="0" presId="urn:microsoft.com/office/officeart/2005/8/layout/bProcess4"/>
    <dgm:cxn modelId="{3C8BE6A6-0FA9-493D-8125-E20EC7AF0AAC}" srcId="{402DAA05-16CE-4DEF-BD5D-17139D4F4C16}" destId="{6187E3D9-F4D3-495D-B1E9-9500D45675D9}" srcOrd="0" destOrd="0" parTransId="{B623054C-51F8-4980-A894-FF89F5C5F3D5}" sibTransId="{B83F678B-3AEE-421C-ABEE-3EDECD2D8899}"/>
    <dgm:cxn modelId="{8D9A8238-A959-4AAC-ACD9-7C0D87CFD23B}" type="presOf" srcId="{5635F7C5-2BFA-404C-BBC7-E3FD8828ACA5}" destId="{68FC6DD3-638D-4B72-B426-04A0E6CABF16}" srcOrd="0" destOrd="0" presId="urn:microsoft.com/office/officeart/2005/8/layout/bProcess4"/>
    <dgm:cxn modelId="{D8DA4403-9D2F-482B-8472-75ED69C15F34}" type="presOf" srcId="{6B967EDE-E457-41DB-B49D-A9CB9BDD598A}" destId="{15361E98-E59E-4826-97C9-4EEB7F492E55}" srcOrd="0" destOrd="0" presId="urn:microsoft.com/office/officeart/2005/8/layout/bProcess4"/>
    <dgm:cxn modelId="{2D11E558-87B3-406A-877C-01734266FED2}" type="presOf" srcId="{6187E3D9-F4D3-495D-B1E9-9500D45675D9}" destId="{49A73DB6-39A7-49A1-951E-F71C32EEC087}" srcOrd="0" destOrd="0" presId="urn:microsoft.com/office/officeart/2005/8/layout/bProcess4"/>
    <dgm:cxn modelId="{16F3DCDC-7C90-48E7-B865-34244BDA63CA}" srcId="{402DAA05-16CE-4DEF-BD5D-17139D4F4C16}" destId="{B6C65A46-B840-4B47-A460-1114A202FCD4}" srcOrd="4" destOrd="0" parTransId="{B9DA85ED-7E3B-48C5-ABC3-F10D9231BC97}" sibTransId="{1DA5FB9A-0681-4002-9002-CB0909537E19}"/>
    <dgm:cxn modelId="{BB24C276-A4BE-443B-8BE6-AB0A6B810738}" srcId="{402DAA05-16CE-4DEF-BD5D-17139D4F4C16}" destId="{33698984-BE26-436A-BA15-C76B6ACB9F35}" srcOrd="3" destOrd="0" parTransId="{C514E082-E00C-49C0-95AD-789520991B67}" sibTransId="{1F0D7169-D821-400B-8067-13F13476DC5D}"/>
    <dgm:cxn modelId="{F9221F71-813A-43E6-9F43-B757B79A8896}" type="presOf" srcId="{FA42DEE3-68A3-47E2-B20B-6A40DD714543}" destId="{9AE8BFC2-611C-433F-8EBC-409E23349A42}" srcOrd="0" destOrd="0" presId="urn:microsoft.com/office/officeart/2005/8/layout/bProcess4"/>
    <dgm:cxn modelId="{B24A25B6-CF13-40F1-A45D-9F92713C9628}" type="presOf" srcId="{1DA5FB9A-0681-4002-9002-CB0909537E19}" destId="{609A83A8-8088-479A-80FF-2F3F11DF0AC3}" srcOrd="0" destOrd="0" presId="urn:microsoft.com/office/officeart/2005/8/layout/bProcess4"/>
    <dgm:cxn modelId="{E8D6232E-5E79-4DCE-8F36-50BA0212F9F1}" type="presOf" srcId="{5F36C4D7-8299-4765-BB12-8872D950E7F5}" destId="{5EE3F7DB-E46F-464C-9229-E65077BFE049}" srcOrd="0" destOrd="0" presId="urn:microsoft.com/office/officeart/2005/8/layout/bProcess4"/>
    <dgm:cxn modelId="{BBD80630-7301-4AE1-AD7F-39473F31E3BE}" srcId="{402DAA05-16CE-4DEF-BD5D-17139D4F4C16}" destId="{DE7D8A03-D5DA-49F4-8C2B-992E08FB35EB}" srcOrd="14" destOrd="0" parTransId="{D9D4C208-F6DC-40EE-B250-628B753ADDCD}" sibTransId="{A5D84163-8784-41BC-A20D-4EFDC31DB0D5}"/>
    <dgm:cxn modelId="{D07441F5-BBF1-4B60-849C-A9032C411C55}" srcId="{402DAA05-16CE-4DEF-BD5D-17139D4F4C16}" destId="{E4F04197-C5F0-41B8-B244-97C928671FC2}" srcOrd="12" destOrd="0" parTransId="{4DA0374F-8FDD-4141-9A67-FD277B712A16}" sibTransId="{6B0EFCD2-34D5-4C7C-BCC6-67200E60A21A}"/>
    <dgm:cxn modelId="{010585E2-D26B-45B8-BF88-F9366DA46B55}" type="presOf" srcId="{E4F04197-C5F0-41B8-B244-97C928671FC2}" destId="{4A6AAC42-310E-4D75-99F3-A7374EF60D38}" srcOrd="0" destOrd="0" presId="urn:microsoft.com/office/officeart/2005/8/layout/bProcess4"/>
    <dgm:cxn modelId="{2AC51683-131C-4711-A8B8-873C9C40E53B}" srcId="{402DAA05-16CE-4DEF-BD5D-17139D4F4C16}" destId="{17E955F6-D3F3-4308-982B-E52052269F52}" srcOrd="8" destOrd="0" parTransId="{9A5AB8E0-95EF-4EF5-8BA4-690FE1F4FD5B}" sibTransId="{5BE11A3A-2E05-435D-A497-09DCCDDC0939}"/>
    <dgm:cxn modelId="{F706996C-EBCA-4BFC-9605-F33D3FE4A40F}" srcId="{402DAA05-16CE-4DEF-BD5D-17139D4F4C16}" destId="{C8E25E84-B8FA-4464-94C7-0F5C6184F418}" srcOrd="7" destOrd="0" parTransId="{CC186B5B-73C5-450F-9624-94862E656074}" sibTransId="{1DC34731-A2CD-4E87-A0F5-9AF3D73F072B}"/>
    <dgm:cxn modelId="{1EAF36AD-DDBE-4C48-9290-B74AB1A763F5}" type="presOf" srcId="{DE7D8A03-D5DA-49F4-8C2B-992E08FB35EB}" destId="{39369B81-72FE-4B26-8F91-CA82D415DD58}" srcOrd="0" destOrd="0" presId="urn:microsoft.com/office/officeart/2005/8/layout/bProcess4"/>
    <dgm:cxn modelId="{AEDE4E67-CFB9-4796-832A-92FCB1050052}" type="presOf" srcId="{82E65695-4259-4611-85F4-BE5FC07D1ED8}" destId="{93EC44B1-1E38-4798-9D8E-C67736CE0CE0}" srcOrd="0" destOrd="0" presId="urn:microsoft.com/office/officeart/2005/8/layout/bProcess4"/>
    <dgm:cxn modelId="{B3457AFB-48D5-421D-9901-A4E8D1F05307}" type="presOf" srcId="{B93E41BC-71F6-42A0-B334-90E6350C2D2A}" destId="{5C0DE969-7626-4B5F-A716-227DDAE9D174}" srcOrd="0" destOrd="0" presId="urn:microsoft.com/office/officeart/2005/8/layout/bProcess4"/>
    <dgm:cxn modelId="{8928528B-59C4-49E3-9E6B-F05C35CA6A7C}" type="presOf" srcId="{D7E55098-BB40-47B2-A0C8-0D7A0D76DB59}" destId="{C308DF50-E53F-48C6-ADCB-72F749DCC58A}" srcOrd="0" destOrd="0" presId="urn:microsoft.com/office/officeart/2005/8/layout/bProcess4"/>
    <dgm:cxn modelId="{41248999-3B9A-4E84-AEA6-F714601C18F5}" srcId="{402DAA05-16CE-4DEF-BD5D-17139D4F4C16}" destId="{D38C00C2-FF55-47C6-9666-AAEEB453CDCB}" srcOrd="11" destOrd="0" parTransId="{14FAE461-D83C-43E5-BAE5-3EFE383996FA}" sibTransId="{B0D5FBC6-C466-477C-B521-67C09B559D46}"/>
    <dgm:cxn modelId="{25736A56-82CB-478E-8A41-E472198CD081}" srcId="{402DAA05-16CE-4DEF-BD5D-17139D4F4C16}" destId="{232B0AA0-9AF9-49D8-9858-573702770B70}" srcOrd="6" destOrd="0" parTransId="{5F47675D-45D6-4682-9D50-C5239B850CE5}" sibTransId="{5635F7C5-2BFA-404C-BBC7-E3FD8828ACA5}"/>
    <dgm:cxn modelId="{37DFA688-1D87-4FA5-95C2-03650A54C176}" type="presOf" srcId="{B6C65A46-B840-4B47-A460-1114A202FCD4}" destId="{82AF513F-9DAB-424F-B683-A32F48ED78C2}" srcOrd="0" destOrd="0" presId="urn:microsoft.com/office/officeart/2005/8/layout/bProcess4"/>
    <dgm:cxn modelId="{EF6B322C-A185-447C-B957-7492CA3CFE98}" type="presOf" srcId="{C8E25E84-B8FA-4464-94C7-0F5C6184F418}" destId="{63FA3D9D-1D13-4FED-8E48-3C9E089B86BC}" srcOrd="0" destOrd="0" presId="urn:microsoft.com/office/officeart/2005/8/layout/bProcess4"/>
    <dgm:cxn modelId="{B16F48E5-6366-492D-B8A8-D5ABB0C2F43D}" type="presOf" srcId="{1DC34731-A2CD-4E87-A0F5-9AF3D73F072B}" destId="{47A8139D-FF2B-49E7-A8BA-607AE1763125}" srcOrd="0" destOrd="0" presId="urn:microsoft.com/office/officeart/2005/8/layout/bProcess4"/>
    <dgm:cxn modelId="{D3ED68D5-9525-4EF5-A802-1E599ACDAA77}" type="presOf" srcId="{33698984-BE26-436A-BA15-C76B6ACB9F35}" destId="{6D7DA2BA-573A-4BA7-9C61-BDD46DF149A3}" srcOrd="0" destOrd="0" presId="urn:microsoft.com/office/officeart/2005/8/layout/bProcess4"/>
    <dgm:cxn modelId="{06510AFD-DBDD-4260-8303-86EB52694DCF}" type="presOf" srcId="{5BE11A3A-2E05-435D-A497-09DCCDDC0939}" destId="{73251B53-17D3-496F-A9C5-C54B4623619C}" srcOrd="0" destOrd="0" presId="urn:microsoft.com/office/officeart/2005/8/layout/bProcess4"/>
    <dgm:cxn modelId="{C08F4003-0EE9-44CC-B658-3E1D8D5FE59B}" type="presOf" srcId="{B0D5FBC6-C466-477C-B521-67C09B559D46}" destId="{93FD1CB7-C790-4A21-B62C-3D1712AB0FD0}" srcOrd="0" destOrd="0" presId="urn:microsoft.com/office/officeart/2005/8/layout/bProcess4"/>
    <dgm:cxn modelId="{B3C9D976-E4D3-42FB-B8D1-CF10FB4697DC}" srcId="{402DAA05-16CE-4DEF-BD5D-17139D4F4C16}" destId="{50FD5D48-6491-4763-8672-C8604BC4A79D}" srcOrd="2" destOrd="0" parTransId="{4AECDBFA-B419-4186-B084-8F19C5EFEB77}" sibTransId="{FA42DEE3-68A3-47E2-B20B-6A40DD714543}"/>
    <dgm:cxn modelId="{6B9A6876-C2B8-4314-8365-78FF40183CB0}" type="presOf" srcId="{50FD5D48-6491-4763-8672-C8604BC4A79D}" destId="{080186AD-6352-4DD4-AF57-0DFE2917CBCE}" srcOrd="0" destOrd="0" presId="urn:microsoft.com/office/officeart/2005/8/layout/bProcess4"/>
    <dgm:cxn modelId="{E1D82DC8-E4D6-4980-9290-F094CC0F51B0}" srcId="{402DAA05-16CE-4DEF-BD5D-17139D4F4C16}" destId="{82E65695-4259-4611-85F4-BE5FC07D1ED8}" srcOrd="5" destOrd="0" parTransId="{583B500F-F3D0-4B80-AA5B-4A2983C9CABC}" sibTransId="{C3386D8B-E1EF-41DD-BD7E-1865DE67CE34}"/>
    <dgm:cxn modelId="{DE041C80-65BC-4A43-9A9D-62D80066FD60}" srcId="{402DAA05-16CE-4DEF-BD5D-17139D4F4C16}" destId="{47ECB908-0025-4226-A5DC-46978BFAD9D3}" srcOrd="9" destOrd="0" parTransId="{5E85084A-FFD9-4CDB-A689-84B283810BA8}" sibTransId="{D7E55098-BB40-47B2-A0C8-0D7A0D76DB59}"/>
    <dgm:cxn modelId="{69616CA0-8071-47F9-9EDE-945060E574F3}" type="presOf" srcId="{C3386D8B-E1EF-41DD-BD7E-1865DE67CE34}" destId="{76633EEA-9C8C-4E0E-9B3B-3AF484E47285}" srcOrd="0" destOrd="0" presId="urn:microsoft.com/office/officeart/2005/8/layout/bProcess4"/>
    <dgm:cxn modelId="{75BC5587-0A49-4E9F-AA73-9114FAE2F917}" type="presOf" srcId="{232B0AA0-9AF9-49D8-9858-573702770B70}" destId="{4AF2CB9D-DE37-42E6-A2A6-99CCC819F9E9}" srcOrd="0" destOrd="0" presId="urn:microsoft.com/office/officeart/2005/8/layout/bProcess4"/>
    <dgm:cxn modelId="{94189836-91B7-4272-96F3-DA615E96B1CC}" type="presOf" srcId="{1F0D7169-D821-400B-8067-13F13476DC5D}" destId="{5842F87E-C759-4CC1-AD7F-5D6551A437D5}" srcOrd="0" destOrd="0" presId="urn:microsoft.com/office/officeart/2005/8/layout/bProcess4"/>
    <dgm:cxn modelId="{1107E860-DB56-45F2-9082-E2DD0F404E7D}" type="presOf" srcId="{B83F678B-3AEE-421C-ABEE-3EDECD2D8899}" destId="{3DDFE966-EC68-47D1-8F6E-28E697593153}" srcOrd="0" destOrd="0" presId="urn:microsoft.com/office/officeart/2005/8/layout/bProcess4"/>
    <dgm:cxn modelId="{1EA04354-9B30-4B72-979C-6D39BA172149}" type="presOf" srcId="{58DF8D46-1860-47E5-ABF7-7D0FE602F44A}" destId="{D44B3B5D-FF79-40BD-AE85-10447D4EF214}" srcOrd="0" destOrd="0" presId="urn:microsoft.com/office/officeart/2005/8/layout/bProcess4"/>
    <dgm:cxn modelId="{97B07E7B-0E24-4C00-AF24-41D630E0C445}" srcId="{402DAA05-16CE-4DEF-BD5D-17139D4F4C16}" destId="{6B967EDE-E457-41DB-B49D-A9CB9BDD598A}" srcOrd="13" destOrd="0" parTransId="{0A3069FC-D3C4-46BA-A52B-7B94FA43BF4D}" sibTransId="{B93E41BC-71F6-42A0-B334-90E6350C2D2A}"/>
    <dgm:cxn modelId="{B55BDA5E-3EBD-41F6-B961-28B5BB89A562}" srcId="{402DAA05-16CE-4DEF-BD5D-17139D4F4C16}" destId="{5F36C4D7-8299-4765-BB12-8872D950E7F5}" srcOrd="10" destOrd="0" parTransId="{97FE2533-0E23-4B36-B7BA-7B6B88B2CC94}" sibTransId="{FACE274E-5BE0-4428-9832-A0053344D920}"/>
    <dgm:cxn modelId="{D52B8214-8C93-4F6E-B638-6AD5883D3470}" type="presOf" srcId="{47ECB908-0025-4226-A5DC-46978BFAD9D3}" destId="{0A0E0ED0-6C4D-4554-89CE-A522D664692B}" srcOrd="0" destOrd="0" presId="urn:microsoft.com/office/officeart/2005/8/layout/bProcess4"/>
    <dgm:cxn modelId="{914E6859-FA66-42C8-BD05-E4541A81A1D6}" type="presOf" srcId="{CBA74583-9DCD-4540-93BA-B195F4E12167}" destId="{236879E3-AFB4-4018-8B2D-26DEB1B04939}" srcOrd="0" destOrd="0" presId="urn:microsoft.com/office/officeart/2005/8/layout/bProcess4"/>
    <dgm:cxn modelId="{B9248863-D72E-437A-8E0D-64FA42D6EB9B}" type="presOf" srcId="{6B0EFCD2-34D5-4C7C-BCC6-67200E60A21A}" destId="{2356C98E-C7C5-42EB-B761-DE9000A4BB93}" srcOrd="0" destOrd="0" presId="urn:microsoft.com/office/officeart/2005/8/layout/bProcess4"/>
    <dgm:cxn modelId="{50C2794B-7BFD-4D83-B04B-FBE7A5343850}" type="presOf" srcId="{D38C00C2-FF55-47C6-9666-AAEEB453CDCB}" destId="{63902F42-8ABE-4C3F-A97F-AB58DF904BE9}" srcOrd="0" destOrd="0" presId="urn:microsoft.com/office/officeart/2005/8/layout/bProcess4"/>
    <dgm:cxn modelId="{29C0BDFE-C368-42F5-9216-25EFEB6DBC68}" type="presOf" srcId="{402DAA05-16CE-4DEF-BD5D-17139D4F4C16}" destId="{FA9B14FD-7DAD-4B22-A56E-82DD5A5DA1AA}" srcOrd="0" destOrd="0" presId="urn:microsoft.com/office/officeart/2005/8/layout/bProcess4"/>
    <dgm:cxn modelId="{6C584B04-31DA-4335-8CF6-555EBC908582}" srcId="{402DAA05-16CE-4DEF-BD5D-17139D4F4C16}" destId="{CBA74583-9DCD-4540-93BA-B195F4E12167}" srcOrd="1" destOrd="0" parTransId="{A15A1312-D8FA-489C-B3AD-54525A9782C0}" sibTransId="{58DF8D46-1860-47E5-ABF7-7D0FE602F44A}"/>
    <dgm:cxn modelId="{46CE15A0-F397-4AF2-9C47-FCFE297D7895}" type="presOf" srcId="{FACE274E-5BE0-4428-9832-A0053344D920}" destId="{94801A53-A3F7-4D2C-B624-172F65999614}" srcOrd="0" destOrd="0" presId="urn:microsoft.com/office/officeart/2005/8/layout/bProcess4"/>
    <dgm:cxn modelId="{BA4661E5-F69C-43BA-82A2-C608C9B6E258}" type="presParOf" srcId="{FA9B14FD-7DAD-4B22-A56E-82DD5A5DA1AA}" destId="{77F66A5D-EC9F-4959-AA70-72C57C8ECC8C}" srcOrd="0" destOrd="0" presId="urn:microsoft.com/office/officeart/2005/8/layout/bProcess4"/>
    <dgm:cxn modelId="{F2313DEB-9530-429C-9617-9010B25E7F54}" type="presParOf" srcId="{77F66A5D-EC9F-4959-AA70-72C57C8ECC8C}" destId="{B19CF6A1-D121-478E-B19F-CF3381A2D4C0}" srcOrd="0" destOrd="0" presId="urn:microsoft.com/office/officeart/2005/8/layout/bProcess4"/>
    <dgm:cxn modelId="{EF2B26DB-0CB8-4E38-8EC5-1818C410403F}" type="presParOf" srcId="{77F66A5D-EC9F-4959-AA70-72C57C8ECC8C}" destId="{49A73DB6-39A7-49A1-951E-F71C32EEC087}" srcOrd="1" destOrd="0" presId="urn:microsoft.com/office/officeart/2005/8/layout/bProcess4"/>
    <dgm:cxn modelId="{69607C0E-6731-48E3-B77D-44C9ADFAEE1B}" type="presParOf" srcId="{FA9B14FD-7DAD-4B22-A56E-82DD5A5DA1AA}" destId="{3DDFE966-EC68-47D1-8F6E-28E697593153}" srcOrd="1" destOrd="0" presId="urn:microsoft.com/office/officeart/2005/8/layout/bProcess4"/>
    <dgm:cxn modelId="{725C158D-27DE-4CEB-AF68-7795F9D691F3}" type="presParOf" srcId="{FA9B14FD-7DAD-4B22-A56E-82DD5A5DA1AA}" destId="{7FC1D647-8B64-4B88-86E1-994E13D89A70}" srcOrd="2" destOrd="0" presId="urn:microsoft.com/office/officeart/2005/8/layout/bProcess4"/>
    <dgm:cxn modelId="{A904C2B2-79EB-4107-9590-D991BBAE1D86}" type="presParOf" srcId="{7FC1D647-8B64-4B88-86E1-994E13D89A70}" destId="{36379EDA-7745-49BC-B09C-16F9628947AA}" srcOrd="0" destOrd="0" presId="urn:microsoft.com/office/officeart/2005/8/layout/bProcess4"/>
    <dgm:cxn modelId="{407CF0F7-A0D1-4F83-A04A-D97EEBF3556C}" type="presParOf" srcId="{7FC1D647-8B64-4B88-86E1-994E13D89A70}" destId="{236879E3-AFB4-4018-8B2D-26DEB1B04939}" srcOrd="1" destOrd="0" presId="urn:microsoft.com/office/officeart/2005/8/layout/bProcess4"/>
    <dgm:cxn modelId="{34AAE1AF-B5C6-41D3-AC19-DD7861A3975D}" type="presParOf" srcId="{FA9B14FD-7DAD-4B22-A56E-82DD5A5DA1AA}" destId="{D44B3B5D-FF79-40BD-AE85-10447D4EF214}" srcOrd="3" destOrd="0" presId="urn:microsoft.com/office/officeart/2005/8/layout/bProcess4"/>
    <dgm:cxn modelId="{7F45BAFB-5B33-4DC5-977E-68B2DD27B5F2}" type="presParOf" srcId="{FA9B14FD-7DAD-4B22-A56E-82DD5A5DA1AA}" destId="{D3CA7B14-57D8-4E62-B290-10A30F088054}" srcOrd="4" destOrd="0" presId="urn:microsoft.com/office/officeart/2005/8/layout/bProcess4"/>
    <dgm:cxn modelId="{CF903D75-E600-413E-B43D-53157476512D}" type="presParOf" srcId="{D3CA7B14-57D8-4E62-B290-10A30F088054}" destId="{D2CB790D-8908-403A-AEEB-EFD988301D0A}" srcOrd="0" destOrd="0" presId="urn:microsoft.com/office/officeart/2005/8/layout/bProcess4"/>
    <dgm:cxn modelId="{FDD7E8A2-7DD0-4CDD-AF32-F9D410AE4625}" type="presParOf" srcId="{D3CA7B14-57D8-4E62-B290-10A30F088054}" destId="{080186AD-6352-4DD4-AF57-0DFE2917CBCE}" srcOrd="1" destOrd="0" presId="urn:microsoft.com/office/officeart/2005/8/layout/bProcess4"/>
    <dgm:cxn modelId="{5191AAC0-E8C0-4121-A2CF-893A3492B891}" type="presParOf" srcId="{FA9B14FD-7DAD-4B22-A56E-82DD5A5DA1AA}" destId="{9AE8BFC2-611C-433F-8EBC-409E23349A42}" srcOrd="5" destOrd="0" presId="urn:microsoft.com/office/officeart/2005/8/layout/bProcess4"/>
    <dgm:cxn modelId="{EC58A393-7DE6-44F6-9171-F697E0253220}" type="presParOf" srcId="{FA9B14FD-7DAD-4B22-A56E-82DD5A5DA1AA}" destId="{9C88BA0C-E34A-4A1C-95EE-4EB294A64DED}" srcOrd="6" destOrd="0" presId="urn:microsoft.com/office/officeart/2005/8/layout/bProcess4"/>
    <dgm:cxn modelId="{146AEF84-87AD-43D7-94CC-B2CFAC519238}" type="presParOf" srcId="{9C88BA0C-E34A-4A1C-95EE-4EB294A64DED}" destId="{64FEE70B-05A5-45EC-AF18-6DC30C6D6F45}" srcOrd="0" destOrd="0" presId="urn:microsoft.com/office/officeart/2005/8/layout/bProcess4"/>
    <dgm:cxn modelId="{A0AD916A-0987-46EE-8ECD-F1121CFE0BCC}" type="presParOf" srcId="{9C88BA0C-E34A-4A1C-95EE-4EB294A64DED}" destId="{6D7DA2BA-573A-4BA7-9C61-BDD46DF149A3}" srcOrd="1" destOrd="0" presId="urn:microsoft.com/office/officeart/2005/8/layout/bProcess4"/>
    <dgm:cxn modelId="{E77BF902-1719-4FCF-BAB3-C76C597C0815}" type="presParOf" srcId="{FA9B14FD-7DAD-4B22-A56E-82DD5A5DA1AA}" destId="{5842F87E-C759-4CC1-AD7F-5D6551A437D5}" srcOrd="7" destOrd="0" presId="urn:microsoft.com/office/officeart/2005/8/layout/bProcess4"/>
    <dgm:cxn modelId="{7EFA9A03-2F39-42BC-9935-B7FCEF8503B2}" type="presParOf" srcId="{FA9B14FD-7DAD-4B22-A56E-82DD5A5DA1AA}" destId="{B5696A01-8C26-4D51-80CF-A2930D81300B}" srcOrd="8" destOrd="0" presId="urn:microsoft.com/office/officeart/2005/8/layout/bProcess4"/>
    <dgm:cxn modelId="{D0C99B3A-9955-4303-BB7E-6C1617D14C41}" type="presParOf" srcId="{B5696A01-8C26-4D51-80CF-A2930D81300B}" destId="{152BC689-9FED-4630-A24B-14080928605F}" srcOrd="0" destOrd="0" presId="urn:microsoft.com/office/officeart/2005/8/layout/bProcess4"/>
    <dgm:cxn modelId="{3B3537A8-FE89-44AD-AFEE-AD56BFD30618}" type="presParOf" srcId="{B5696A01-8C26-4D51-80CF-A2930D81300B}" destId="{82AF513F-9DAB-424F-B683-A32F48ED78C2}" srcOrd="1" destOrd="0" presId="urn:microsoft.com/office/officeart/2005/8/layout/bProcess4"/>
    <dgm:cxn modelId="{CAFE8599-B613-43C2-BFB6-AB34FCF5193C}" type="presParOf" srcId="{FA9B14FD-7DAD-4B22-A56E-82DD5A5DA1AA}" destId="{609A83A8-8088-479A-80FF-2F3F11DF0AC3}" srcOrd="9" destOrd="0" presId="urn:microsoft.com/office/officeart/2005/8/layout/bProcess4"/>
    <dgm:cxn modelId="{48EFB23D-70CF-4F16-BE9D-26F0F38198F2}" type="presParOf" srcId="{FA9B14FD-7DAD-4B22-A56E-82DD5A5DA1AA}" destId="{5796DF28-B38D-46DF-9A38-DD8A4F037A15}" srcOrd="10" destOrd="0" presId="urn:microsoft.com/office/officeart/2005/8/layout/bProcess4"/>
    <dgm:cxn modelId="{A35BB6A2-54A2-4D64-ACB9-F40D63C656D8}" type="presParOf" srcId="{5796DF28-B38D-46DF-9A38-DD8A4F037A15}" destId="{361296FC-237A-477F-909A-AB27B5048827}" srcOrd="0" destOrd="0" presId="urn:microsoft.com/office/officeart/2005/8/layout/bProcess4"/>
    <dgm:cxn modelId="{161D51C6-AF90-4745-B65C-9498F2A6C951}" type="presParOf" srcId="{5796DF28-B38D-46DF-9A38-DD8A4F037A15}" destId="{93EC44B1-1E38-4798-9D8E-C67736CE0CE0}" srcOrd="1" destOrd="0" presId="urn:microsoft.com/office/officeart/2005/8/layout/bProcess4"/>
    <dgm:cxn modelId="{5DE4808B-B359-4250-A294-13A28D80E02B}" type="presParOf" srcId="{FA9B14FD-7DAD-4B22-A56E-82DD5A5DA1AA}" destId="{76633EEA-9C8C-4E0E-9B3B-3AF484E47285}" srcOrd="11" destOrd="0" presId="urn:microsoft.com/office/officeart/2005/8/layout/bProcess4"/>
    <dgm:cxn modelId="{BD07007D-7F21-4A14-8146-A7145C99296C}" type="presParOf" srcId="{FA9B14FD-7DAD-4B22-A56E-82DD5A5DA1AA}" destId="{22858531-BF1B-4828-99CC-4E61D8BC81C9}" srcOrd="12" destOrd="0" presId="urn:microsoft.com/office/officeart/2005/8/layout/bProcess4"/>
    <dgm:cxn modelId="{84A99C9D-967E-43C1-A59F-2A4CF7AA4112}" type="presParOf" srcId="{22858531-BF1B-4828-99CC-4E61D8BC81C9}" destId="{1A0F60CB-3789-4157-B7CF-FD2C7E9DA1FD}" srcOrd="0" destOrd="0" presId="urn:microsoft.com/office/officeart/2005/8/layout/bProcess4"/>
    <dgm:cxn modelId="{D621714D-E8A6-48D7-BD78-D9BEBC305A07}" type="presParOf" srcId="{22858531-BF1B-4828-99CC-4E61D8BC81C9}" destId="{4AF2CB9D-DE37-42E6-A2A6-99CCC819F9E9}" srcOrd="1" destOrd="0" presId="urn:microsoft.com/office/officeart/2005/8/layout/bProcess4"/>
    <dgm:cxn modelId="{D5C39F68-C610-4E5D-B571-CF973D487E49}" type="presParOf" srcId="{FA9B14FD-7DAD-4B22-A56E-82DD5A5DA1AA}" destId="{68FC6DD3-638D-4B72-B426-04A0E6CABF16}" srcOrd="13" destOrd="0" presId="urn:microsoft.com/office/officeart/2005/8/layout/bProcess4"/>
    <dgm:cxn modelId="{2FD3793D-BAF7-4B5D-8B75-0311FD448628}" type="presParOf" srcId="{FA9B14FD-7DAD-4B22-A56E-82DD5A5DA1AA}" destId="{A80D9A72-2277-42B8-A777-2DA01E3D714C}" srcOrd="14" destOrd="0" presId="urn:microsoft.com/office/officeart/2005/8/layout/bProcess4"/>
    <dgm:cxn modelId="{09AD0F51-F34F-4555-9D91-5057592AEFF7}" type="presParOf" srcId="{A80D9A72-2277-42B8-A777-2DA01E3D714C}" destId="{43B19C6E-6424-47A5-A562-F1C13CCB5E14}" srcOrd="0" destOrd="0" presId="urn:microsoft.com/office/officeart/2005/8/layout/bProcess4"/>
    <dgm:cxn modelId="{41E37EC5-7528-4C7C-9B32-84B786B80F8C}" type="presParOf" srcId="{A80D9A72-2277-42B8-A777-2DA01E3D714C}" destId="{63FA3D9D-1D13-4FED-8E48-3C9E089B86BC}" srcOrd="1" destOrd="0" presId="urn:microsoft.com/office/officeart/2005/8/layout/bProcess4"/>
    <dgm:cxn modelId="{E5FF2740-2853-4191-A157-BBB224F866CD}" type="presParOf" srcId="{FA9B14FD-7DAD-4B22-A56E-82DD5A5DA1AA}" destId="{47A8139D-FF2B-49E7-A8BA-607AE1763125}" srcOrd="15" destOrd="0" presId="urn:microsoft.com/office/officeart/2005/8/layout/bProcess4"/>
    <dgm:cxn modelId="{93ADAB6F-08E5-4912-ABD1-CB831EFC7EE1}" type="presParOf" srcId="{FA9B14FD-7DAD-4B22-A56E-82DD5A5DA1AA}" destId="{8129BF66-45EB-492D-A3C9-2579727932F2}" srcOrd="16" destOrd="0" presId="urn:microsoft.com/office/officeart/2005/8/layout/bProcess4"/>
    <dgm:cxn modelId="{F1A7BB91-3312-4566-8DF0-CEF2AB1EAA21}" type="presParOf" srcId="{8129BF66-45EB-492D-A3C9-2579727932F2}" destId="{15770C5A-EE27-41E9-AD1C-401B733BA874}" srcOrd="0" destOrd="0" presId="urn:microsoft.com/office/officeart/2005/8/layout/bProcess4"/>
    <dgm:cxn modelId="{F3BE66B0-95A2-4C37-B2E1-1F307E3C3F9F}" type="presParOf" srcId="{8129BF66-45EB-492D-A3C9-2579727932F2}" destId="{65716D90-075D-4739-A911-E4EF87A15B14}" srcOrd="1" destOrd="0" presId="urn:microsoft.com/office/officeart/2005/8/layout/bProcess4"/>
    <dgm:cxn modelId="{D6367A42-BF67-478A-97E3-A1F07FC18365}" type="presParOf" srcId="{FA9B14FD-7DAD-4B22-A56E-82DD5A5DA1AA}" destId="{73251B53-17D3-496F-A9C5-C54B4623619C}" srcOrd="17" destOrd="0" presId="urn:microsoft.com/office/officeart/2005/8/layout/bProcess4"/>
    <dgm:cxn modelId="{50E80D85-085F-4FD1-A081-44129328F41B}" type="presParOf" srcId="{FA9B14FD-7DAD-4B22-A56E-82DD5A5DA1AA}" destId="{D8BB7CE8-6A6C-4EDD-9CA8-41D80B8BF777}" srcOrd="18" destOrd="0" presId="urn:microsoft.com/office/officeart/2005/8/layout/bProcess4"/>
    <dgm:cxn modelId="{288D4170-C148-44E4-B7EA-68B08C3D9129}" type="presParOf" srcId="{D8BB7CE8-6A6C-4EDD-9CA8-41D80B8BF777}" destId="{E72475C7-3553-40C4-8CE2-7A8AF3FD922E}" srcOrd="0" destOrd="0" presId="urn:microsoft.com/office/officeart/2005/8/layout/bProcess4"/>
    <dgm:cxn modelId="{7977D7EE-F3E8-4405-BA3B-DC6D43759856}" type="presParOf" srcId="{D8BB7CE8-6A6C-4EDD-9CA8-41D80B8BF777}" destId="{0A0E0ED0-6C4D-4554-89CE-A522D664692B}" srcOrd="1" destOrd="0" presId="urn:microsoft.com/office/officeart/2005/8/layout/bProcess4"/>
    <dgm:cxn modelId="{C771CF5B-EDD3-40E7-9318-F1359E41D6B4}" type="presParOf" srcId="{FA9B14FD-7DAD-4B22-A56E-82DD5A5DA1AA}" destId="{C308DF50-E53F-48C6-ADCB-72F749DCC58A}" srcOrd="19" destOrd="0" presId="urn:microsoft.com/office/officeart/2005/8/layout/bProcess4"/>
    <dgm:cxn modelId="{429DD373-0D21-473B-A55A-AFD5C1D9F915}" type="presParOf" srcId="{FA9B14FD-7DAD-4B22-A56E-82DD5A5DA1AA}" destId="{91C21212-EEA3-45F5-ACDF-371EECD79A1F}" srcOrd="20" destOrd="0" presId="urn:microsoft.com/office/officeart/2005/8/layout/bProcess4"/>
    <dgm:cxn modelId="{2C7A5FE9-C995-42B2-A194-7CC2137D48D0}" type="presParOf" srcId="{91C21212-EEA3-45F5-ACDF-371EECD79A1F}" destId="{0793AFA7-4E0A-48C8-A4DC-03312E988DA9}" srcOrd="0" destOrd="0" presId="urn:microsoft.com/office/officeart/2005/8/layout/bProcess4"/>
    <dgm:cxn modelId="{6CE10D76-D676-4ED2-93C2-40491612D3DA}" type="presParOf" srcId="{91C21212-EEA3-45F5-ACDF-371EECD79A1F}" destId="{5EE3F7DB-E46F-464C-9229-E65077BFE049}" srcOrd="1" destOrd="0" presId="urn:microsoft.com/office/officeart/2005/8/layout/bProcess4"/>
    <dgm:cxn modelId="{E90F9AFB-974C-45EA-A856-900346C6F0BC}" type="presParOf" srcId="{FA9B14FD-7DAD-4B22-A56E-82DD5A5DA1AA}" destId="{94801A53-A3F7-4D2C-B624-172F65999614}" srcOrd="21" destOrd="0" presId="urn:microsoft.com/office/officeart/2005/8/layout/bProcess4"/>
    <dgm:cxn modelId="{8B07F9EE-967E-40FF-9B97-52BC3BDF350D}" type="presParOf" srcId="{FA9B14FD-7DAD-4B22-A56E-82DD5A5DA1AA}" destId="{C05F9C89-BDCE-4B2A-878C-31A44ED5F58D}" srcOrd="22" destOrd="0" presId="urn:microsoft.com/office/officeart/2005/8/layout/bProcess4"/>
    <dgm:cxn modelId="{AE93DA92-EE2E-43D1-AD11-653D0E4307D5}" type="presParOf" srcId="{C05F9C89-BDCE-4B2A-878C-31A44ED5F58D}" destId="{F05F4FB4-F2C1-40D1-81FB-2FA51D06E4CA}" srcOrd="0" destOrd="0" presId="urn:microsoft.com/office/officeart/2005/8/layout/bProcess4"/>
    <dgm:cxn modelId="{5FF5EB32-FAE9-4367-9DA3-821F168AD041}" type="presParOf" srcId="{C05F9C89-BDCE-4B2A-878C-31A44ED5F58D}" destId="{63902F42-8ABE-4C3F-A97F-AB58DF904BE9}" srcOrd="1" destOrd="0" presId="urn:microsoft.com/office/officeart/2005/8/layout/bProcess4"/>
    <dgm:cxn modelId="{89AB23C1-392F-469E-B5E7-B3890CE8245E}" type="presParOf" srcId="{FA9B14FD-7DAD-4B22-A56E-82DD5A5DA1AA}" destId="{93FD1CB7-C790-4A21-B62C-3D1712AB0FD0}" srcOrd="23" destOrd="0" presId="urn:microsoft.com/office/officeart/2005/8/layout/bProcess4"/>
    <dgm:cxn modelId="{5D4FA366-981A-4846-90CF-5BDE9E9CABC8}" type="presParOf" srcId="{FA9B14FD-7DAD-4B22-A56E-82DD5A5DA1AA}" destId="{3E2438F5-3D55-4720-9DF0-82909F10DBE9}" srcOrd="24" destOrd="0" presId="urn:microsoft.com/office/officeart/2005/8/layout/bProcess4"/>
    <dgm:cxn modelId="{02F60B1E-B27E-4253-8B3F-0DCBF0372458}" type="presParOf" srcId="{3E2438F5-3D55-4720-9DF0-82909F10DBE9}" destId="{5FFB81A3-7849-43FD-9297-07367D8522E6}" srcOrd="0" destOrd="0" presId="urn:microsoft.com/office/officeart/2005/8/layout/bProcess4"/>
    <dgm:cxn modelId="{354B6A55-47D4-4457-A42A-EF1F885CCBDE}" type="presParOf" srcId="{3E2438F5-3D55-4720-9DF0-82909F10DBE9}" destId="{4A6AAC42-310E-4D75-99F3-A7374EF60D38}" srcOrd="1" destOrd="0" presId="urn:microsoft.com/office/officeart/2005/8/layout/bProcess4"/>
    <dgm:cxn modelId="{8C08D583-F136-4EC3-A450-F79E0FA63609}" type="presParOf" srcId="{FA9B14FD-7DAD-4B22-A56E-82DD5A5DA1AA}" destId="{2356C98E-C7C5-42EB-B761-DE9000A4BB93}" srcOrd="25" destOrd="0" presId="urn:microsoft.com/office/officeart/2005/8/layout/bProcess4"/>
    <dgm:cxn modelId="{F38E736A-D40D-4FFA-8AB8-88B458035D7D}" type="presParOf" srcId="{FA9B14FD-7DAD-4B22-A56E-82DD5A5DA1AA}" destId="{EB97B4AE-C8CD-4444-B10C-78EF8CB12ED5}" srcOrd="26" destOrd="0" presId="urn:microsoft.com/office/officeart/2005/8/layout/bProcess4"/>
    <dgm:cxn modelId="{11DF2E81-4D85-4AFC-A41F-22FF3A8DECDB}" type="presParOf" srcId="{EB97B4AE-C8CD-4444-B10C-78EF8CB12ED5}" destId="{E1887976-7746-4EB4-A08C-3C2FBFCF6002}" srcOrd="0" destOrd="0" presId="urn:microsoft.com/office/officeart/2005/8/layout/bProcess4"/>
    <dgm:cxn modelId="{C5BA27DC-BF35-416B-925B-14B3F3D44A29}" type="presParOf" srcId="{EB97B4AE-C8CD-4444-B10C-78EF8CB12ED5}" destId="{15361E98-E59E-4826-97C9-4EEB7F492E55}" srcOrd="1" destOrd="0" presId="urn:microsoft.com/office/officeart/2005/8/layout/bProcess4"/>
    <dgm:cxn modelId="{D3608BD3-69C8-411C-A39F-3CAE5F7D5D5A}" type="presParOf" srcId="{FA9B14FD-7DAD-4B22-A56E-82DD5A5DA1AA}" destId="{5C0DE969-7626-4B5F-A716-227DDAE9D174}" srcOrd="27" destOrd="0" presId="urn:microsoft.com/office/officeart/2005/8/layout/bProcess4"/>
    <dgm:cxn modelId="{3DBBF00F-7BF8-4E73-B13D-9D9237907119}" type="presParOf" srcId="{FA9B14FD-7DAD-4B22-A56E-82DD5A5DA1AA}" destId="{6B8CB3FD-0CF7-4812-8830-BA1D2D3474E1}" srcOrd="28" destOrd="0" presId="urn:microsoft.com/office/officeart/2005/8/layout/bProcess4"/>
    <dgm:cxn modelId="{6802599D-C44A-43DD-BEF6-4BCE093152DC}" type="presParOf" srcId="{6B8CB3FD-0CF7-4812-8830-BA1D2D3474E1}" destId="{D0734038-55BE-4A16-BA43-28B4A5DB2465}" srcOrd="0" destOrd="0" presId="urn:microsoft.com/office/officeart/2005/8/layout/bProcess4"/>
    <dgm:cxn modelId="{EE8FE47D-37D1-479D-99CB-F356D17AC6C0}" type="presParOf" srcId="{6B8CB3FD-0CF7-4812-8830-BA1D2D3474E1}" destId="{39369B81-72FE-4B26-8F91-CA82D415DD5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E966-EC68-47D1-8F6E-28E697593153}">
      <dsp:nvSpPr>
        <dsp:cNvPr id="0" name=""/>
        <dsp:cNvSpPr/>
      </dsp:nvSpPr>
      <dsp:spPr>
        <a:xfrm rot="5400000">
          <a:off x="-157934" y="1542294"/>
          <a:ext cx="1620364" cy="130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A73DB6-39A7-49A1-951E-F71C32EEC087}">
      <dsp:nvSpPr>
        <dsp:cNvPr id="0" name=""/>
        <dsp:cNvSpPr/>
      </dsp:nvSpPr>
      <dsp:spPr>
        <a:xfrm>
          <a:off x="193" y="8495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LMS - Learning Management System</a:t>
          </a:r>
          <a:endParaRPr lang="en-US" sz="1600" b="1" kern="1200" dirty="0"/>
        </a:p>
      </dsp:txBody>
      <dsp:txXfrm>
        <a:off x="25728" y="875038"/>
        <a:ext cx="2119710" cy="820770"/>
      </dsp:txXfrm>
    </dsp:sp>
    <dsp:sp modelId="{D44B3B5D-FF79-40BD-AE85-10447D4EF214}">
      <dsp:nvSpPr>
        <dsp:cNvPr id="0" name=""/>
        <dsp:cNvSpPr/>
      </dsp:nvSpPr>
      <dsp:spPr>
        <a:xfrm rot="5400000">
          <a:off x="-157934" y="2632094"/>
          <a:ext cx="1620364" cy="13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879E3-AFB4-4018-8B2D-26DEB1B04939}">
      <dsp:nvSpPr>
        <dsp:cNvPr id="0" name=""/>
        <dsp:cNvSpPr/>
      </dsp:nvSpPr>
      <dsp:spPr>
        <a:xfrm>
          <a:off x="193" y="19393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CMS - Campus Management System</a:t>
          </a:r>
          <a:endParaRPr lang="en-US" sz="1600" b="1" kern="1200" dirty="0"/>
        </a:p>
      </dsp:txBody>
      <dsp:txXfrm>
        <a:off x="25728" y="1964838"/>
        <a:ext cx="2119710" cy="820770"/>
      </dsp:txXfrm>
    </dsp:sp>
    <dsp:sp modelId="{9AE8BFC2-611C-433F-8EBC-409E23349A42}">
      <dsp:nvSpPr>
        <dsp:cNvPr id="0" name=""/>
        <dsp:cNvSpPr/>
      </dsp:nvSpPr>
      <dsp:spPr>
        <a:xfrm rot="5400000">
          <a:off x="-157934" y="3721894"/>
          <a:ext cx="1620364" cy="130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186AD-6352-4DD4-AF57-0DFE2917CBCE}">
      <dsp:nvSpPr>
        <dsp:cNvPr id="0" name=""/>
        <dsp:cNvSpPr/>
      </dsp:nvSpPr>
      <dsp:spPr>
        <a:xfrm>
          <a:off x="193" y="30291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NUET - Computer-based Entry Test </a:t>
          </a:r>
          <a:endParaRPr lang="en-US" sz="1600" b="1" kern="1200" dirty="0"/>
        </a:p>
      </dsp:txBody>
      <dsp:txXfrm>
        <a:off x="25728" y="3054639"/>
        <a:ext cx="2119710" cy="820770"/>
      </dsp:txXfrm>
    </dsp:sp>
    <dsp:sp modelId="{5842F87E-C759-4CC1-AD7F-5D6551A437D5}">
      <dsp:nvSpPr>
        <dsp:cNvPr id="0" name=""/>
        <dsp:cNvSpPr/>
      </dsp:nvSpPr>
      <dsp:spPr>
        <a:xfrm>
          <a:off x="3485" y="4266795"/>
          <a:ext cx="3947817" cy="130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DA2BA-573A-4BA7-9C61-BDD46DF149A3}">
      <dsp:nvSpPr>
        <dsp:cNvPr id="0" name=""/>
        <dsp:cNvSpPr/>
      </dsp:nvSpPr>
      <dsp:spPr>
        <a:xfrm>
          <a:off x="193" y="41189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NUTECH Admission System</a:t>
          </a:r>
          <a:endParaRPr lang="en-US" sz="1600" b="1" kern="1200" dirty="0"/>
        </a:p>
      </dsp:txBody>
      <dsp:txXfrm>
        <a:off x="25728" y="4144439"/>
        <a:ext cx="2119710" cy="820770"/>
      </dsp:txXfrm>
    </dsp:sp>
    <dsp:sp modelId="{609A83A8-8088-479A-80FF-2F3F11DF0AC3}">
      <dsp:nvSpPr>
        <dsp:cNvPr id="0" name=""/>
        <dsp:cNvSpPr/>
      </dsp:nvSpPr>
      <dsp:spPr>
        <a:xfrm rot="16200000">
          <a:off x="2492358" y="3721894"/>
          <a:ext cx="1620364" cy="13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F513F-9DAB-424F-B683-A32F48ED78C2}">
      <dsp:nvSpPr>
        <dsp:cNvPr id="0" name=""/>
        <dsp:cNvSpPr/>
      </dsp:nvSpPr>
      <dsp:spPr>
        <a:xfrm>
          <a:off x="2650486" y="41189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PERN - Pakistan Educational Research Network Services</a:t>
          </a:r>
          <a:endParaRPr lang="en-US" sz="1600" b="1" kern="1200" dirty="0"/>
        </a:p>
      </dsp:txBody>
      <dsp:txXfrm>
        <a:off x="2676021" y="4144439"/>
        <a:ext cx="2119710" cy="820770"/>
      </dsp:txXfrm>
    </dsp:sp>
    <dsp:sp modelId="{76633EEA-9C8C-4E0E-9B3B-3AF484E47285}">
      <dsp:nvSpPr>
        <dsp:cNvPr id="0" name=""/>
        <dsp:cNvSpPr/>
      </dsp:nvSpPr>
      <dsp:spPr>
        <a:xfrm rot="16200000">
          <a:off x="2492358" y="2632094"/>
          <a:ext cx="1620364" cy="130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C44B1-1E38-4798-9D8E-C67736CE0CE0}">
      <dsp:nvSpPr>
        <dsp:cNvPr id="0" name=""/>
        <dsp:cNvSpPr/>
      </dsp:nvSpPr>
      <dsp:spPr>
        <a:xfrm>
          <a:off x="2650486" y="30291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Microsoft Teams</a:t>
          </a:r>
          <a:endParaRPr lang="en-US" sz="1600" b="1" kern="1200" dirty="0"/>
        </a:p>
      </dsp:txBody>
      <dsp:txXfrm>
        <a:off x="2676021" y="3054639"/>
        <a:ext cx="2119710" cy="820770"/>
      </dsp:txXfrm>
    </dsp:sp>
    <dsp:sp modelId="{68FC6DD3-638D-4B72-B426-04A0E6CABF16}">
      <dsp:nvSpPr>
        <dsp:cNvPr id="0" name=""/>
        <dsp:cNvSpPr/>
      </dsp:nvSpPr>
      <dsp:spPr>
        <a:xfrm rot="16200000">
          <a:off x="2492358" y="1542294"/>
          <a:ext cx="1620364" cy="13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2CB9D-DE37-42E6-A2A6-99CCC819F9E9}">
      <dsp:nvSpPr>
        <dsp:cNvPr id="0" name=""/>
        <dsp:cNvSpPr/>
      </dsp:nvSpPr>
      <dsp:spPr>
        <a:xfrm>
          <a:off x="2650486" y="19393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 Suite </a:t>
          </a:r>
          <a:endParaRPr lang="en-US" sz="1600" b="1" kern="1200" dirty="0"/>
        </a:p>
      </dsp:txBody>
      <dsp:txXfrm>
        <a:off x="2676021" y="1964838"/>
        <a:ext cx="2119710" cy="820770"/>
      </dsp:txXfrm>
    </dsp:sp>
    <dsp:sp modelId="{47A8139D-FF2B-49E7-A8BA-607AE1763125}">
      <dsp:nvSpPr>
        <dsp:cNvPr id="0" name=""/>
        <dsp:cNvSpPr/>
      </dsp:nvSpPr>
      <dsp:spPr>
        <a:xfrm>
          <a:off x="2653777" y="997394"/>
          <a:ext cx="3947817" cy="130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A3D9D-1D13-4FED-8E48-3C9E089B86BC}">
      <dsp:nvSpPr>
        <dsp:cNvPr id="0" name=""/>
        <dsp:cNvSpPr/>
      </dsp:nvSpPr>
      <dsp:spPr>
        <a:xfrm>
          <a:off x="2650486" y="8495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Website</a:t>
          </a:r>
          <a:endParaRPr lang="en-US" sz="1600" b="1" kern="1200" dirty="0"/>
        </a:p>
      </dsp:txBody>
      <dsp:txXfrm>
        <a:off x="2676021" y="875038"/>
        <a:ext cx="2119710" cy="820770"/>
      </dsp:txXfrm>
    </dsp:sp>
    <dsp:sp modelId="{73251B53-17D3-496F-A9C5-C54B4623619C}">
      <dsp:nvSpPr>
        <dsp:cNvPr id="0" name=""/>
        <dsp:cNvSpPr/>
      </dsp:nvSpPr>
      <dsp:spPr>
        <a:xfrm rot="5400000">
          <a:off x="5142650" y="1542294"/>
          <a:ext cx="1620364" cy="130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16D90-075D-4739-A911-E4EF87A15B14}">
      <dsp:nvSpPr>
        <dsp:cNvPr id="0" name=""/>
        <dsp:cNvSpPr/>
      </dsp:nvSpPr>
      <dsp:spPr>
        <a:xfrm>
          <a:off x="5300779" y="8495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HEC Digital Library </a:t>
          </a:r>
          <a:endParaRPr lang="en-US" sz="1600" b="1" kern="1200" dirty="0"/>
        </a:p>
      </dsp:txBody>
      <dsp:txXfrm>
        <a:off x="5326314" y="875038"/>
        <a:ext cx="2119710" cy="820770"/>
      </dsp:txXfrm>
    </dsp:sp>
    <dsp:sp modelId="{C308DF50-E53F-48C6-ADCB-72F749DCC58A}">
      <dsp:nvSpPr>
        <dsp:cNvPr id="0" name=""/>
        <dsp:cNvSpPr/>
      </dsp:nvSpPr>
      <dsp:spPr>
        <a:xfrm rot="5400000">
          <a:off x="5142650" y="2632094"/>
          <a:ext cx="1620364" cy="13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E0ED0-6C4D-4554-89CE-A522D664692B}">
      <dsp:nvSpPr>
        <dsp:cNvPr id="0" name=""/>
        <dsp:cNvSpPr/>
      </dsp:nvSpPr>
      <dsp:spPr>
        <a:xfrm>
          <a:off x="5300779" y="1939303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ICT Policies for Online Services</a:t>
          </a:r>
          <a:endParaRPr lang="en-US" sz="1600" b="1" kern="1200" dirty="0"/>
        </a:p>
      </dsp:txBody>
      <dsp:txXfrm>
        <a:off x="5326314" y="1964838"/>
        <a:ext cx="2119710" cy="820770"/>
      </dsp:txXfrm>
    </dsp:sp>
    <dsp:sp modelId="{94801A53-A3F7-4D2C-B624-172F65999614}">
      <dsp:nvSpPr>
        <dsp:cNvPr id="0" name=""/>
        <dsp:cNvSpPr/>
      </dsp:nvSpPr>
      <dsp:spPr>
        <a:xfrm rot="5400000">
          <a:off x="5142650" y="3721894"/>
          <a:ext cx="1620364" cy="130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3F7DB-E46F-464C-9229-E65077BFE049}">
      <dsp:nvSpPr>
        <dsp:cNvPr id="0" name=""/>
        <dsp:cNvSpPr/>
      </dsp:nvSpPr>
      <dsp:spPr>
        <a:xfrm>
          <a:off x="5300779" y="30291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NUTECH Wi-Fi Service</a:t>
          </a:r>
          <a:endParaRPr lang="en-US" sz="1600" b="1" kern="1200" dirty="0"/>
        </a:p>
      </dsp:txBody>
      <dsp:txXfrm>
        <a:off x="5326314" y="3054639"/>
        <a:ext cx="2119710" cy="820770"/>
      </dsp:txXfrm>
    </dsp:sp>
    <dsp:sp modelId="{93FD1CB7-C790-4A21-B62C-3D1712AB0FD0}">
      <dsp:nvSpPr>
        <dsp:cNvPr id="0" name=""/>
        <dsp:cNvSpPr/>
      </dsp:nvSpPr>
      <dsp:spPr>
        <a:xfrm>
          <a:off x="5956535" y="4266795"/>
          <a:ext cx="2642729" cy="13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02F42-8ABE-4C3F-A97F-AB58DF904BE9}">
      <dsp:nvSpPr>
        <dsp:cNvPr id="0" name=""/>
        <dsp:cNvSpPr/>
      </dsp:nvSpPr>
      <dsp:spPr>
        <a:xfrm>
          <a:off x="5345097" y="4118904"/>
          <a:ext cx="2082143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Smart Classrooms </a:t>
          </a:r>
          <a:endParaRPr lang="en-US" sz="1600" b="1" kern="1200" dirty="0"/>
        </a:p>
      </dsp:txBody>
      <dsp:txXfrm>
        <a:off x="5370632" y="4144439"/>
        <a:ext cx="2031073" cy="820770"/>
      </dsp:txXfrm>
    </dsp:sp>
    <dsp:sp modelId="{2356C98E-C7C5-42EB-B761-DE9000A4BB93}">
      <dsp:nvSpPr>
        <dsp:cNvPr id="0" name=""/>
        <dsp:cNvSpPr/>
      </dsp:nvSpPr>
      <dsp:spPr>
        <a:xfrm rot="16200000">
          <a:off x="7792943" y="3721894"/>
          <a:ext cx="1620364" cy="130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AAC42-310E-4D75-99F3-A7374EF60D38}">
      <dsp:nvSpPr>
        <dsp:cNvPr id="0" name=""/>
        <dsp:cNvSpPr/>
      </dsp:nvSpPr>
      <dsp:spPr>
        <a:xfrm>
          <a:off x="7951071" y="41189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Digital Signage </a:t>
          </a:r>
          <a:endParaRPr lang="en-US" sz="1600" b="1" kern="1200" dirty="0"/>
        </a:p>
      </dsp:txBody>
      <dsp:txXfrm>
        <a:off x="7976606" y="4144439"/>
        <a:ext cx="2119710" cy="820770"/>
      </dsp:txXfrm>
    </dsp:sp>
    <dsp:sp modelId="{5C0DE969-7626-4B5F-A716-227DDAE9D174}">
      <dsp:nvSpPr>
        <dsp:cNvPr id="0" name=""/>
        <dsp:cNvSpPr/>
      </dsp:nvSpPr>
      <dsp:spPr>
        <a:xfrm rot="16200000">
          <a:off x="8060809" y="2632094"/>
          <a:ext cx="1084632" cy="130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61E98-E59E-4826-97C9-4EEB7F492E55}">
      <dsp:nvSpPr>
        <dsp:cNvPr id="0" name=""/>
        <dsp:cNvSpPr/>
      </dsp:nvSpPr>
      <dsp:spPr>
        <a:xfrm>
          <a:off x="7951071" y="3029104"/>
          <a:ext cx="2170780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Public Addressing System </a:t>
          </a:r>
          <a:endParaRPr lang="en-US" sz="1600" b="1" kern="1200" dirty="0"/>
        </a:p>
      </dsp:txBody>
      <dsp:txXfrm>
        <a:off x="7976606" y="3054639"/>
        <a:ext cx="2119710" cy="820770"/>
      </dsp:txXfrm>
    </dsp:sp>
    <dsp:sp modelId="{39369B81-72FE-4B26-8F91-CA82D415DD58}">
      <dsp:nvSpPr>
        <dsp:cNvPr id="0" name=""/>
        <dsp:cNvSpPr/>
      </dsp:nvSpPr>
      <dsp:spPr>
        <a:xfrm>
          <a:off x="7962173" y="1939303"/>
          <a:ext cx="2148577" cy="87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CCTV Cameras </a:t>
          </a:r>
          <a:endParaRPr lang="en-US" sz="1600" b="1" kern="1200" dirty="0"/>
        </a:p>
      </dsp:txBody>
      <dsp:txXfrm>
        <a:off x="7987708" y="1964838"/>
        <a:ext cx="2097507" cy="82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4875acd8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84875acd8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4875acd8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84875acd8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38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4875acd8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84875acd8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07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84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57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875acd8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84875acd8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4875acd8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284875acd8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4875acd8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284875acd8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170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4875acd8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284875acd8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27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6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3974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4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1058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52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2301"/>
            <a:ext cx="8596668" cy="7496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47742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235;p6"/>
          <p:cNvSpPr/>
          <p:nvPr userDrawn="1"/>
        </p:nvSpPr>
        <p:spPr>
          <a:xfrm>
            <a:off x="950063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28;p6"/>
          <p:cNvSpPr/>
          <p:nvPr userDrawn="1"/>
        </p:nvSpPr>
        <p:spPr>
          <a:xfrm>
            <a:off x="11107211" y="-15427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rgbClr val="FFC000">
              <a:alpha val="9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2;p6"/>
          <p:cNvSpPr/>
          <p:nvPr userDrawn="1"/>
        </p:nvSpPr>
        <p:spPr>
          <a:xfrm>
            <a:off x="8932332" y="-20134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6;p6"/>
          <p:cNvSpPr/>
          <p:nvPr userDrawn="1"/>
        </p:nvSpPr>
        <p:spPr>
          <a:xfrm>
            <a:off x="10851695" y="5554521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01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4700"/>
            </a:pPr>
            <a:r>
              <a:rPr lang="en-US" sz="4700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ICT </a:t>
            </a:r>
            <a:r>
              <a:rPr lang="en-US" sz="4700" b="1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SERVICES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NUTECH</a:t>
            </a:r>
            <a:r>
              <a:rPr lang="en-US" sz="4800" dirty="0"/>
              <a:t/>
            </a:r>
            <a:br>
              <a:rPr lang="en-US" sz="4800" dirty="0"/>
            </a:br>
            <a:endParaRPr sz="4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l="13994" t="12794" r="17595" b="19993"/>
          <a:stretch/>
        </p:blipFill>
        <p:spPr>
          <a:xfrm>
            <a:off x="3957145" y="441695"/>
            <a:ext cx="2429587" cy="2315572"/>
          </a:xfrm>
          <a:custGeom>
            <a:avLst/>
            <a:gdLst/>
            <a:ahLst/>
            <a:cxnLst/>
            <a:rect l="l" t="t" r="r" b="b"/>
            <a:pathLst>
              <a:path w="5227983" h="3454842" extrusionOk="0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19275" tIns="59650" rIns="119275" bIns="596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>
                <a:solidFill>
                  <a:srgbClr val="0B769C"/>
                </a:solidFill>
              </a:rPr>
              <a:t>PERN SERVICES</a:t>
            </a:r>
            <a:endParaRPr sz="3429" b="1">
              <a:solidFill>
                <a:srgbClr val="0B769C"/>
              </a:solidFill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idx="1"/>
          </p:nvPr>
        </p:nvSpPr>
        <p:spPr>
          <a:xfrm>
            <a:off x="507284" y="1151597"/>
            <a:ext cx="8596668" cy="356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0000"/>
              </a:lnSpc>
            </a:pPr>
            <a:r>
              <a:rPr lang="en-US" sz="22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Services designed especially for students to help and support them throughout the academic studies</a:t>
            </a:r>
            <a:endParaRPr sz="22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185" name="Google Shape;185;p4"/>
          <p:cNvGrpSpPr/>
          <p:nvPr/>
        </p:nvGrpSpPr>
        <p:grpSpPr>
          <a:xfrm>
            <a:off x="507285" y="3121034"/>
            <a:ext cx="1424092" cy="2902856"/>
            <a:chOff x="1705" y="-1"/>
            <a:chExt cx="1424092" cy="2902856"/>
          </a:xfrm>
        </p:grpSpPr>
        <p:sp>
          <p:nvSpPr>
            <p:cNvPr id="186" name="Google Shape;186;p4"/>
            <p:cNvSpPr/>
            <p:nvPr/>
          </p:nvSpPr>
          <p:spPr>
            <a:xfrm rot="-5400000">
              <a:off x="-737677" y="739382"/>
              <a:ext cx="2902856" cy="1424091"/>
            </a:xfrm>
            <a:prstGeom prst="flowChartManualOperation">
              <a:avLst/>
            </a:prstGeom>
            <a:gradFill>
              <a:gsLst>
                <a:gs pos="0">
                  <a:srgbClr val="72D1F6"/>
                </a:gs>
                <a:gs pos="50000">
                  <a:srgbClr val="54CFFA"/>
                </a:gs>
                <a:gs pos="100000">
                  <a:srgbClr val="41BBE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1705" y="580571"/>
              <a:ext cx="1424091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Bandwidth</a:t>
              </a: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2038182" y="3121034"/>
            <a:ext cx="1424092" cy="2902856"/>
            <a:chOff x="1532602" y="-1"/>
            <a:chExt cx="1424092" cy="2902856"/>
          </a:xfrm>
        </p:grpSpPr>
        <p:sp>
          <p:nvSpPr>
            <p:cNvPr id="189" name="Google Shape;189;p4"/>
            <p:cNvSpPr/>
            <p:nvPr/>
          </p:nvSpPr>
          <p:spPr>
            <a:xfrm rot="-5400000">
              <a:off x="793220" y="739382"/>
              <a:ext cx="2902856" cy="1424091"/>
            </a:xfrm>
            <a:prstGeom prst="flowChartManualOperation">
              <a:avLst/>
            </a:prstGeom>
            <a:gradFill>
              <a:gsLst>
                <a:gs pos="0">
                  <a:srgbClr val="B0ED69"/>
                </a:gs>
                <a:gs pos="50000">
                  <a:srgbClr val="A7F149"/>
                </a:gs>
                <a:gs pos="100000">
                  <a:srgbClr val="94DD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532602" y="580571"/>
              <a:ext cx="1424091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HEC Digital Library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4"/>
          <p:cNvGrpSpPr/>
          <p:nvPr/>
        </p:nvGrpSpPr>
        <p:grpSpPr>
          <a:xfrm>
            <a:off x="3569081" y="3121033"/>
            <a:ext cx="1641692" cy="2902856"/>
            <a:chOff x="3063501" y="-1"/>
            <a:chExt cx="1641692" cy="2902856"/>
          </a:xfrm>
        </p:grpSpPr>
        <p:sp>
          <p:nvSpPr>
            <p:cNvPr id="192" name="Google Shape;192;p4"/>
            <p:cNvSpPr/>
            <p:nvPr/>
          </p:nvSpPr>
          <p:spPr>
            <a:xfrm rot="-5400000">
              <a:off x="2432919" y="630581"/>
              <a:ext cx="2902856" cy="1641692"/>
            </a:xfrm>
            <a:prstGeom prst="flowChartManualOperation">
              <a:avLst/>
            </a:prstGeom>
            <a:gradFill>
              <a:gsLst>
                <a:gs pos="0">
                  <a:srgbClr val="70D2B7"/>
                </a:gs>
                <a:gs pos="50000">
                  <a:srgbClr val="55D1B0"/>
                </a:gs>
                <a:gs pos="100000">
                  <a:srgbClr val="43C09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3063501" y="580570"/>
              <a:ext cx="1641692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950" tIns="0" rIns="1079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Video Conferencing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5317579" y="3121034"/>
            <a:ext cx="1424092" cy="2902856"/>
            <a:chOff x="4811999" y="-1"/>
            <a:chExt cx="1424092" cy="2902856"/>
          </a:xfrm>
        </p:grpSpPr>
        <p:sp>
          <p:nvSpPr>
            <p:cNvPr id="195" name="Google Shape;195;p4"/>
            <p:cNvSpPr/>
            <p:nvPr/>
          </p:nvSpPr>
          <p:spPr>
            <a:xfrm rot="-5400000">
              <a:off x="4072617" y="739382"/>
              <a:ext cx="2902856" cy="1424091"/>
            </a:xfrm>
            <a:prstGeom prst="flowChartManualOperation">
              <a:avLst/>
            </a:prstGeom>
            <a:gradFill>
              <a:gsLst>
                <a:gs pos="0">
                  <a:srgbClr val="FF8D4C"/>
                </a:gs>
                <a:gs pos="50000">
                  <a:srgbClr val="FF7D13"/>
                </a:gs>
                <a:gs pos="100000">
                  <a:srgbClr val="E36C0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4811999" y="580571"/>
              <a:ext cx="1424091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Turnitin Software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6848478" y="3121033"/>
            <a:ext cx="1671270" cy="2902856"/>
            <a:chOff x="6342898" y="-1"/>
            <a:chExt cx="1671270" cy="2902856"/>
          </a:xfrm>
        </p:grpSpPr>
        <p:sp>
          <p:nvSpPr>
            <p:cNvPr id="198" name="Google Shape;198;p4"/>
            <p:cNvSpPr/>
            <p:nvPr/>
          </p:nvSpPr>
          <p:spPr>
            <a:xfrm rot="-5400000">
              <a:off x="5727105" y="615792"/>
              <a:ext cx="2902856" cy="1671270"/>
            </a:xfrm>
            <a:prstGeom prst="flowChartManualOperation">
              <a:avLst/>
            </a:prstGeom>
            <a:gradFill>
              <a:gsLst>
                <a:gs pos="0">
                  <a:srgbClr val="F25D4E"/>
                </a:gs>
                <a:gs pos="50000">
                  <a:srgbClr val="F73919"/>
                </a:gs>
                <a:gs pos="100000">
                  <a:srgbClr val="E3290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6342898" y="580570"/>
              <a:ext cx="1671270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650" tIns="0" rIns="1206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Network 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Consultancy</a:t>
              </a:r>
              <a:endParaRPr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8626555" y="3121034"/>
            <a:ext cx="1424091" cy="2902856"/>
            <a:chOff x="8120975" y="-1"/>
            <a:chExt cx="1424091" cy="2902856"/>
          </a:xfrm>
        </p:grpSpPr>
        <p:sp>
          <p:nvSpPr>
            <p:cNvPr id="201" name="Google Shape;201;p4"/>
            <p:cNvSpPr/>
            <p:nvPr/>
          </p:nvSpPr>
          <p:spPr>
            <a:xfrm rot="-5400000">
              <a:off x="7381593" y="739382"/>
              <a:ext cx="2902856" cy="1424091"/>
            </a:xfrm>
            <a:prstGeom prst="flowChartManualOperation">
              <a:avLst/>
            </a:prstGeom>
            <a:gradFill>
              <a:gsLst>
                <a:gs pos="0">
                  <a:srgbClr val="72D1F6"/>
                </a:gs>
                <a:gs pos="50000">
                  <a:srgbClr val="54CFFA"/>
                </a:gs>
                <a:gs pos="100000">
                  <a:srgbClr val="41BBE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8120975" y="580571"/>
              <a:ext cx="1424091" cy="174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Technical Support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>
                <a:solidFill>
                  <a:srgbClr val="0B769C"/>
                </a:solidFill>
              </a:rPr>
              <a:t>MS TEAMS</a:t>
            </a:r>
            <a:endParaRPr sz="3429" b="1">
              <a:solidFill>
                <a:srgbClr val="0B769C"/>
              </a:solidFill>
            </a:endParaRPr>
          </a:p>
        </p:txBody>
      </p:sp>
      <p:sp>
        <p:nvSpPr>
          <p:cNvPr id="208" name="Google Shape;208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Unified communication and collaboration platform that combines persistent workplace chat, video meetings, file storage and application integration  </a:t>
            </a:r>
            <a:endParaRPr sz="22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09" name="Google Shape;209;p5"/>
          <p:cNvGrpSpPr/>
          <p:nvPr/>
        </p:nvGrpSpPr>
        <p:grpSpPr>
          <a:xfrm>
            <a:off x="243940" y="4253356"/>
            <a:ext cx="11682097" cy="941337"/>
            <a:chOff x="951" y="1307331"/>
            <a:chExt cx="11682097" cy="941337"/>
          </a:xfrm>
        </p:grpSpPr>
        <p:sp>
          <p:nvSpPr>
            <p:cNvPr id="210" name="Google Shape;210;p5"/>
            <p:cNvSpPr/>
            <p:nvPr/>
          </p:nvSpPr>
          <p:spPr>
            <a:xfrm>
              <a:off x="951" y="1307331"/>
              <a:ext cx="2353344" cy="94133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0D2B7"/>
                </a:gs>
                <a:gs pos="50000">
                  <a:srgbClr val="55D1B0"/>
                </a:gs>
                <a:gs pos="100000">
                  <a:srgbClr val="43C09E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951" y="1307331"/>
              <a:ext cx="2118010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Collaborative Classrooms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883627" y="1307331"/>
              <a:ext cx="2353344" cy="941337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67DC83"/>
                </a:gs>
                <a:gs pos="50000">
                  <a:srgbClr val="48DC6F"/>
                </a:gs>
                <a:gs pos="100000">
                  <a:srgbClr val="38C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2354296" y="1307331"/>
              <a:ext cx="1412007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Professional Learning Community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766302" y="1307331"/>
              <a:ext cx="2353344" cy="941337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4E45F"/>
                </a:gs>
                <a:gs pos="50000">
                  <a:srgbClr val="5BE73B"/>
                </a:gs>
                <a:gs pos="100000">
                  <a:srgbClr val="4BD42B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4236971" y="1307331"/>
              <a:ext cx="1412007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 Recording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648978" y="1307331"/>
              <a:ext cx="2353344" cy="941337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3ED58"/>
                </a:gs>
                <a:gs pos="50000">
                  <a:srgbClr val="ACF22E"/>
                </a:gs>
                <a:gs pos="100000">
                  <a:srgbClr val="9BE01E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6119647" y="1307331"/>
              <a:ext cx="1412007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Managing Academic Activities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531654" y="1307331"/>
              <a:ext cx="2353344" cy="941337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7E151"/>
                </a:gs>
                <a:gs pos="50000">
                  <a:srgbClr val="FEE420"/>
                </a:gs>
                <a:gs pos="100000">
                  <a:srgbClr val="E3D11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8002323" y="1307331"/>
              <a:ext cx="1412007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On-Demand Webinars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414330" y="1307331"/>
              <a:ext cx="2268718" cy="941337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8D4C"/>
                </a:gs>
                <a:gs pos="50000">
                  <a:srgbClr val="FF7D13"/>
                </a:gs>
                <a:gs pos="100000">
                  <a:srgbClr val="E36C0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9884999" y="1307331"/>
              <a:ext cx="1327381" cy="9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Facilitate Distance Learning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 dirty="0">
                <a:solidFill>
                  <a:srgbClr val="0B769C"/>
                </a:solidFill>
              </a:rPr>
              <a:t>G SUITE 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229" name="Google Shape;229;p6"/>
          <p:cNvSpPr txBox="1">
            <a:spLocks noGrp="1"/>
          </p:cNvSpPr>
          <p:nvPr>
            <p:ph idx="1"/>
          </p:nvPr>
        </p:nvSpPr>
        <p:spPr>
          <a:xfrm>
            <a:off x="417218" y="1314266"/>
            <a:ext cx="8596668" cy="582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 suite tools for effective online education</a:t>
            </a:r>
            <a:endParaRPr sz="22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Services include: </a:t>
            </a:r>
            <a:endParaRPr sz="22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3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Assignment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914400" lvl="3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Calendar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914400" lvl="3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Classroom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Drive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Gmail, Google Chat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Google Meet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Total number of accounts are 1897 </a:t>
            </a:r>
            <a:endParaRPr sz="22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28" name="Google Shape;228;p6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397" y="2056389"/>
            <a:ext cx="5472260" cy="337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2" name="Google Shape;232;p6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6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6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4875acd8c_3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 dirty="0">
                <a:solidFill>
                  <a:srgbClr val="0B769C"/>
                </a:solidFill>
              </a:rPr>
              <a:t>Website  https://nutech.edu.pk/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242" name="Google Shape;242;g284875acd8c_3_0"/>
          <p:cNvSpPr txBox="1">
            <a:spLocks noGrp="1"/>
          </p:cNvSpPr>
          <p:nvPr>
            <p:ph idx="1"/>
          </p:nvPr>
        </p:nvSpPr>
        <p:spPr>
          <a:xfrm>
            <a:off x="535444" y="1183127"/>
            <a:ext cx="8596668" cy="553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NUTECH website is a gateway to provide valuable information/ services to students, faculty and other visitors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Mobile compatible, well-planned information architecture, well-formatted content, responsive, secure &amp; scalable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Enhances the accessibility in terms of quality, range and services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Enables visitors to explore the related information and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provides an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ease to retrieve data</a:t>
            </a: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2400"/>
              <a:buNone/>
            </a:pPr>
            <a:endParaRPr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4875acd8c_3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Resources &amp; Information 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242" name="Google Shape;242;g284875acd8c_3_0"/>
          <p:cNvSpPr txBox="1">
            <a:spLocks noGrp="1"/>
          </p:cNvSpPr>
          <p:nvPr>
            <p:ph idx="1"/>
          </p:nvPr>
        </p:nvSpPr>
        <p:spPr>
          <a:xfrm>
            <a:off x="677334" y="1198892"/>
            <a:ext cx="8596668" cy="550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Departments details 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Faculty Profiles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Access to Digital Library, NIMS &amp; LMS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Important announcements including date sheets academic policies, scholarships </a:t>
            </a:r>
            <a:r>
              <a:rPr lang="en-US" sz="3400" b="1" dirty="0" err="1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 lang="en-US" sz="3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News &amp; Events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Job opportunities and tenders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Course curriculum &amp; outlines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Faculty/ employees profiles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Admission Announcement</a:t>
            </a:r>
          </a:p>
          <a:p>
            <a:pPr marL="228600" lvl="0" indent="-76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2400"/>
              <a:buNone/>
            </a:pPr>
            <a:endParaRPr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4875acd8c_3_0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458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43" name="Google Shape;243;g284875acd8c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358"/>
            <a:ext cx="12192000" cy="663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1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 smtClean="0">
                <a:solidFill>
                  <a:srgbClr val="0B769C"/>
                </a:solidFill>
              </a:rPr>
              <a:t>HEC Digital Library </a:t>
            </a:r>
            <a:endParaRPr lang="en-US" sz="3429" b="1" dirty="0">
              <a:solidFill>
                <a:srgbClr val="0B76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7334" y="1267097"/>
            <a:ext cx="7426142" cy="47742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Empower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university students with swift access to extensive academic resources, optimizing their research and learning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efficiency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nsure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24/7 availability, accommodating students' diverse schedules and enhancing resource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accessibility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Additionally, digital libraries encourage collaborative learning and knowledge sharing, cultivating a dynamic academic community.</a:t>
            </a:r>
          </a:p>
        </p:txBody>
      </p:sp>
      <p:pic>
        <p:nvPicPr>
          <p:cNvPr id="7170" name="Picture 2" descr="HEC Digital Library: Features, Eligibility Criteria, Registr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66" y="22973"/>
            <a:ext cx="2069387" cy="12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nutech.edu.pk/wp-content/uploads/2021/08/clas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85" y="1815037"/>
            <a:ext cx="4342731" cy="367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>
                <a:solidFill>
                  <a:srgbClr val="0B769C"/>
                </a:solidFill>
              </a:rPr>
              <a:t>ICT Policies for Online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VPN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Email Retention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Internet Use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Web Application Security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Password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Authorized Internet Through LAN Access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Internet Bandwidth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HEC Services – </a:t>
            </a:r>
            <a:r>
              <a:rPr lang="en-US" b="1" dirty="0" err="1">
                <a:solidFill>
                  <a:srgbClr val="202F6A"/>
                </a:solidFill>
                <a:latin typeface="Arial"/>
                <a:ea typeface="Arial"/>
                <a:cs typeface="Arial"/>
              </a:rPr>
              <a:t>Turnitin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 Policy</a:t>
            </a:r>
          </a:p>
          <a:p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Authorized Internet Wi-Fi Access</a:t>
            </a:r>
          </a:p>
        </p:txBody>
      </p:sp>
      <p:pic>
        <p:nvPicPr>
          <p:cNvPr id="3074" name="Picture 2" descr="ICT Policies &amp; Proced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13310"/>
          <a:stretch/>
        </p:blipFill>
        <p:spPr bwMode="auto">
          <a:xfrm>
            <a:off x="6129237" y="1031966"/>
            <a:ext cx="2554490" cy="2380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5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>
                <a:solidFill>
                  <a:srgbClr val="0B769C"/>
                </a:solidFill>
              </a:rPr>
              <a:t>NUTECH </a:t>
            </a:r>
            <a:r>
              <a:rPr lang="en-US" sz="3429" b="1" dirty="0" smtClean="0">
                <a:solidFill>
                  <a:srgbClr val="0B769C"/>
                </a:solidFill>
              </a:rPr>
              <a:t>Wi-Fi </a:t>
            </a:r>
            <a:r>
              <a:rPr lang="en-US" sz="3429" b="1" dirty="0">
                <a:solidFill>
                  <a:srgbClr val="0B769C"/>
                </a:solidFill>
              </a:rPr>
              <a:t>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Successful implementation of seamless 400 Mbps internet connectivity (</a:t>
            </a:r>
            <a:r>
              <a:rPr lang="en-US" b="1" dirty="0" err="1">
                <a:solidFill>
                  <a:srgbClr val="202F6A"/>
                </a:solidFill>
                <a:latin typeface="Arial"/>
                <a:ea typeface="Arial"/>
                <a:cs typeface="Arial"/>
              </a:rPr>
              <a:t>NayaTel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) for entire campus and Boys hostel </a:t>
            </a:r>
          </a:p>
          <a:p>
            <a:pPr fontAlgn="base"/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Details:</a:t>
            </a:r>
          </a:p>
          <a:p>
            <a:pPr lvl="1" fontAlgn="base"/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72 x Access Points</a:t>
            </a:r>
          </a:p>
          <a:p>
            <a:pPr lvl="2" fontAlgn="base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Academic Block:    26</a:t>
            </a:r>
          </a:p>
          <a:p>
            <a:pPr lvl="2" fontAlgn="base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Admin Block:  17</a:t>
            </a:r>
          </a:p>
          <a:p>
            <a:pPr lvl="2" fontAlgn="base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Labs Block:    14</a:t>
            </a:r>
          </a:p>
          <a:p>
            <a:pPr lvl="2" fontAlgn="base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Hostel: </a:t>
            </a: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  15</a:t>
            </a:r>
            <a:endParaRPr lang="en-US" sz="24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fontAlgn="base"/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 separate internet connection for Hostels is provided</a:t>
            </a:r>
          </a:p>
          <a:p>
            <a:pPr lvl="1" fontAlgn="base"/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50 mbps Internet connectivity (</a:t>
            </a:r>
            <a:r>
              <a:rPr lang="en-US" sz="2400" b="1" dirty="0" err="1">
                <a:solidFill>
                  <a:srgbClr val="202F6A"/>
                </a:solidFill>
                <a:latin typeface="Arial"/>
                <a:ea typeface="Arial"/>
                <a:cs typeface="Arial"/>
              </a:rPr>
              <a:t>NayaTel</a:t>
            </a: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marL="114300" indent="0">
              <a:buNone/>
            </a:pP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50" name="Picture 2" descr="Optimizing your WiFi network to get the best coverage and performa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39" y="2900808"/>
            <a:ext cx="3600499" cy="240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03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 smtClean="0">
                <a:solidFill>
                  <a:srgbClr val="0B769C"/>
                </a:solidFill>
              </a:rPr>
              <a:t>Smart Classrooms</a:t>
            </a:r>
            <a:endParaRPr lang="en-US" sz="3429" b="1" dirty="0">
              <a:solidFill>
                <a:srgbClr val="0B76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7334" y="1267097"/>
            <a:ext cx="6827052" cy="51652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Advanced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educational environment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which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integrates technology to enhance the teaching and learning experience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dvanced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educational environment that integrates technology to enhance the teaching and learning experience.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26" name="Picture 2" descr="https://nutech.edu.pk/wp-content/uploads/2021/08/clas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1513489"/>
            <a:ext cx="4815889" cy="378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3200"/>
              <a:buNone/>
            </a:pPr>
            <a:r>
              <a:rPr lang="en-US" sz="3429" b="1" dirty="0">
                <a:solidFill>
                  <a:srgbClr val="0B769C"/>
                </a:solidFill>
              </a:rPr>
              <a:t>ICT Services</a:t>
            </a:r>
            <a:endParaRPr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983376"/>
              </p:ext>
            </p:extLst>
          </p:nvPr>
        </p:nvGraphicFramePr>
        <p:xfrm>
          <a:off x="677333" y="1270000"/>
          <a:ext cx="10122046" cy="584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 smtClean="0">
                <a:solidFill>
                  <a:srgbClr val="0B769C"/>
                </a:solidFill>
              </a:rPr>
              <a:t>Digital Signage </a:t>
            </a:r>
            <a:endParaRPr lang="en-US" sz="3429" b="1" dirty="0">
              <a:solidFill>
                <a:srgbClr val="0B76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Versatility in providing real-time information, messages, emergency alerts and announcements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Promotes campus events, academic deadlines, and news updates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Keeps students informed about campus news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Interactive campus maps for navigation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Tailored information for students, staff, and visitors</a:t>
            </a:r>
          </a:p>
          <a:p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9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 smtClean="0">
                <a:solidFill>
                  <a:srgbClr val="0B769C"/>
                </a:solidFill>
              </a:rPr>
              <a:t>Public Addressing System</a:t>
            </a:r>
            <a:endParaRPr lang="en-US" sz="3429" b="1" dirty="0">
              <a:solidFill>
                <a:srgbClr val="0B76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Facilitating communication during campus events, including academic conferences, workshops, and student gatherings.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</a:rPr>
              <a:t>Ensure clear communication between instructors and students in larger classrooms and lecture halls to a diverse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</a:rPr>
              <a:t>audience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Picture 2" descr="The 10 Best PA Systems of 2019 • Audio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10" y="4283612"/>
            <a:ext cx="4150543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b="1" dirty="0" smtClean="0">
                <a:solidFill>
                  <a:srgbClr val="0B769C"/>
                </a:solidFill>
              </a:rPr>
              <a:t>CCTV Cameras </a:t>
            </a:r>
            <a:endParaRPr lang="en-US" sz="3429" b="1" dirty="0">
              <a:solidFill>
                <a:srgbClr val="0B76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Utilized </a:t>
            </a:r>
            <a:r>
              <a:rPr lang="en-US" dirty="0"/>
              <a:t>to bolster campus security by monitoring key areas like entrances, parking lots, and common spaces, ensuring the safety of students, staff, and visitors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Help </a:t>
            </a:r>
            <a:r>
              <a:rPr lang="en-US" dirty="0"/>
              <a:t>to deter unauthorized access and potential incidents. 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76" name="Picture 4" descr="Are HD CCTV Cameras Advantageous Or Disadvantageous? – Smart Ho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06" y="3654229"/>
            <a:ext cx="4549658" cy="30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1870777" y="30075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6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br>
              <a:rPr lang="en-US" sz="6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5" name="Google Shape;255;p7"/>
          <p:cNvSpPr/>
          <p:nvPr/>
        </p:nvSpPr>
        <p:spPr>
          <a:xfrm rot="-1577571" flipH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rgbClr val="11B2EB">
                <a:alpha val="94509"/>
              </a:srgb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rgbClr val="11B2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3200"/>
              <a:buFont typeface="Century Gothic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ICT Services for Academia</a:t>
            </a:r>
            <a:endParaRPr sz="3429" b="1" dirty="0">
              <a:solidFill>
                <a:srgbClr val="0B769C"/>
              </a:solidFill>
            </a:endParaRPr>
          </a:p>
        </p:txBody>
      </p:sp>
      <p:grpSp>
        <p:nvGrpSpPr>
          <p:cNvPr id="5" name="Google Shape;124;p2"/>
          <p:cNvGrpSpPr/>
          <p:nvPr/>
        </p:nvGrpSpPr>
        <p:grpSpPr>
          <a:xfrm>
            <a:off x="393199" y="1856935"/>
            <a:ext cx="9031412" cy="2245007"/>
            <a:chOff x="569079" y="986724"/>
            <a:chExt cx="9377440" cy="2377890"/>
          </a:xfrm>
        </p:grpSpPr>
        <p:sp>
          <p:nvSpPr>
            <p:cNvPr id="6" name="Google Shape;125;p2"/>
            <p:cNvSpPr/>
            <p:nvPr/>
          </p:nvSpPr>
          <p:spPr>
            <a:xfrm>
              <a:off x="973190" y="986724"/>
              <a:ext cx="1264141" cy="1264141"/>
            </a:xfrm>
            <a:prstGeom prst="ellipse">
              <a:avLst/>
            </a:prstGeom>
            <a:solidFill>
              <a:srgbClr val="5DC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26;p2"/>
            <p:cNvSpPr/>
            <p:nvPr/>
          </p:nvSpPr>
          <p:spPr>
            <a:xfrm>
              <a:off x="1242597" y="1256131"/>
              <a:ext cx="725326" cy="725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27;p2"/>
            <p:cNvSpPr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8;p2"/>
            <p:cNvSpPr txBox="1"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LMS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129;p2"/>
            <p:cNvSpPr/>
            <p:nvPr/>
          </p:nvSpPr>
          <p:spPr>
            <a:xfrm>
              <a:off x="3408216" y="986724"/>
              <a:ext cx="1264141" cy="12641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0;p2"/>
            <p:cNvSpPr/>
            <p:nvPr/>
          </p:nvSpPr>
          <p:spPr>
            <a:xfrm>
              <a:off x="3677623" y="1256131"/>
              <a:ext cx="725326" cy="725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1;p2"/>
            <p:cNvSpPr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2;p2"/>
            <p:cNvSpPr txBox="1"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PERN SERVICES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133;p2"/>
            <p:cNvSpPr/>
            <p:nvPr/>
          </p:nvSpPr>
          <p:spPr>
            <a:xfrm>
              <a:off x="5843242" y="986724"/>
              <a:ext cx="1264141" cy="1264141"/>
            </a:xfrm>
            <a:prstGeom prst="ellipse">
              <a:avLst/>
            </a:prstGeom>
            <a:solidFill>
              <a:srgbClr val="5BC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4;p2"/>
            <p:cNvSpPr/>
            <p:nvPr/>
          </p:nvSpPr>
          <p:spPr>
            <a:xfrm>
              <a:off x="6112649" y="1256131"/>
              <a:ext cx="725326" cy="725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5;p2"/>
            <p:cNvSpPr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6;p2"/>
            <p:cNvSpPr txBox="1"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MS TEAMS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37;p2"/>
            <p:cNvSpPr/>
            <p:nvPr/>
          </p:nvSpPr>
          <p:spPr>
            <a:xfrm>
              <a:off x="8278268" y="986724"/>
              <a:ext cx="1264141" cy="1264141"/>
            </a:xfrm>
            <a:prstGeom prst="ellipse">
              <a:avLst/>
            </a:prstGeom>
            <a:solidFill>
              <a:srgbClr val="FE7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8;p2"/>
            <p:cNvSpPr/>
            <p:nvPr/>
          </p:nvSpPr>
          <p:spPr>
            <a:xfrm>
              <a:off x="8547675" y="1256131"/>
              <a:ext cx="725326" cy="7253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9;p2"/>
            <p:cNvSpPr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0;p2"/>
            <p:cNvSpPr txBox="1"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DIGITAL LIBRARY              (LOCAL AND HEC)</a:t>
              </a:r>
              <a:endPara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" name="Google Shape;141;p2" descr="C:\Users\user\Desktop\3downloa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1652" y="4175783"/>
            <a:ext cx="1294636" cy="943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23" name="Google Shape;142;p2" descr="C:\Users\user\Desktop\6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9763" y="4332131"/>
            <a:ext cx="1597895" cy="75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24" name="Google Shape;143;p2" descr="C:\Users\user\Desktop\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89015" y="4177580"/>
            <a:ext cx="1112932" cy="939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25" name="Google Shape;144;p2" descr="C:\Users\user\Desktop\9images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86821" y="4257080"/>
            <a:ext cx="2166559" cy="845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98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3200"/>
              <a:buFont typeface="Century Gothic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Learning Management System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535445" y="1031966"/>
            <a:ext cx="8596668" cy="62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LMS provides the backbone for online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education and is tailored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as per university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Deployed in NUTECH data center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service disruptions </a:t>
            </a: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577 core courses, 1056 users created since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Main features of LMS includes but not limited to the following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00100" lvl="1" algn="just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Home page slider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Secure user authentication and mass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enrolment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Site </a:t>
            </a:r>
            <a:r>
              <a:rPr lang="en-US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announcements</a:t>
            </a:r>
            <a:endParaRPr lang="en-US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Course management (Assignment, quizzes, lectures)</a:t>
            </a:r>
            <a:endParaRPr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3200"/>
              <a:buFont typeface="Century Gothic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LMS Features</a:t>
            </a:r>
            <a:endParaRPr sz="3429" b="1" dirty="0">
              <a:solidFill>
                <a:srgbClr val="0B769C"/>
              </a:solidFill>
            </a:endParaRPr>
          </a:p>
        </p:txBody>
      </p:sp>
      <p:grpSp>
        <p:nvGrpSpPr>
          <p:cNvPr id="151" name="Google Shape;151;p3"/>
          <p:cNvGrpSpPr/>
          <p:nvPr/>
        </p:nvGrpSpPr>
        <p:grpSpPr>
          <a:xfrm>
            <a:off x="-3799490" y="736229"/>
            <a:ext cx="12170980" cy="6526924"/>
            <a:chOff x="-4553282" y="-698166"/>
            <a:chExt cx="10117511" cy="5424047"/>
          </a:xfrm>
        </p:grpSpPr>
        <p:sp>
          <p:nvSpPr>
            <p:cNvPr id="152" name="Google Shape;152;p3"/>
            <p:cNvSpPr/>
            <p:nvPr/>
          </p:nvSpPr>
          <p:spPr>
            <a:xfrm>
              <a:off x="-4553282" y="-698166"/>
              <a:ext cx="5424047" cy="5424047"/>
            </a:xfrm>
            <a:prstGeom prst="blockArc">
              <a:avLst>
                <a:gd name="adj1" fmla="val 18900000"/>
                <a:gd name="adj2" fmla="val 2700000"/>
                <a:gd name="adj3" fmla="val 398"/>
              </a:avLst>
            </a:prstGeom>
            <a:noFill/>
            <a:ln w="12700" cap="flat" cmpd="sng">
              <a:solidFill>
                <a:srgbClr val="FE7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6100" y="309650"/>
              <a:ext cx="5108128" cy="619623"/>
            </a:xfrm>
            <a:prstGeom prst="rect">
              <a:avLst/>
            </a:prstGeom>
            <a:solidFill>
              <a:srgbClr val="5BCDA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456100" y="309650"/>
              <a:ext cx="5108128" cy="619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18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Services Availability </a:t>
              </a:r>
              <a:endParaRPr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8835" y="232197"/>
              <a:ext cx="774529" cy="774529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5BCDA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11345" y="1239247"/>
              <a:ext cx="4752884" cy="619623"/>
            </a:xfrm>
            <a:prstGeom prst="rect">
              <a:avLst/>
            </a:prstGeom>
            <a:solidFill>
              <a:srgbClr val="4FDD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811345" y="1239247"/>
              <a:ext cx="4752884" cy="619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18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Security</a:t>
              </a: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24080" y="1161794"/>
              <a:ext cx="774529" cy="774529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FD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11345" y="2168843"/>
              <a:ext cx="4752884" cy="619623"/>
            </a:xfrm>
            <a:prstGeom prst="rect">
              <a:avLst/>
            </a:prstGeom>
            <a:solidFill>
              <a:srgbClr val="CAED3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811345" y="2168843"/>
              <a:ext cx="4752884" cy="619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18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Data Backup</a:t>
              </a: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24080" y="2091390"/>
              <a:ext cx="774529" cy="774529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AED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56100" y="3098439"/>
              <a:ext cx="5108128" cy="619623"/>
            </a:xfrm>
            <a:prstGeom prst="rect">
              <a:avLst/>
            </a:prstGeom>
            <a:solidFill>
              <a:srgbClr val="FF7F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456100" y="3098439"/>
              <a:ext cx="5108128" cy="619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18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Additional Features</a:t>
              </a: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8835" y="3020986"/>
              <a:ext cx="774529" cy="774529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F7F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5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4875acd8c_1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>
                <a:solidFill>
                  <a:srgbClr val="0B769C"/>
                </a:solidFill>
              </a:rPr>
              <a:t>CMS</a:t>
            </a:r>
            <a:endParaRPr sz="3429" b="1">
              <a:solidFill>
                <a:srgbClr val="0B769C"/>
              </a:solidFill>
            </a:endParaRPr>
          </a:p>
        </p:txBody>
      </p:sp>
      <p:sp>
        <p:nvSpPr>
          <p:cNvPr id="170" name="Google Shape;170;g284875acd8c_1_5"/>
          <p:cNvSpPr txBox="1">
            <a:spLocks noGrp="1"/>
          </p:cNvSpPr>
          <p:nvPr>
            <p:ph idx="1"/>
          </p:nvPr>
        </p:nvSpPr>
        <p:spPr>
          <a:xfrm>
            <a:off x="472382" y="1031966"/>
            <a:ext cx="8596668" cy="582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6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Provides backbone for </a:t>
            </a:r>
            <a:endParaRPr sz="26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Student Profile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Course Enrollment 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Attendance 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Timetable Result notify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Feedback survey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Student Request(transcript, degree </a:t>
            </a:r>
            <a:r>
              <a:rPr lang="en-US" sz="19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term defer)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57250" lvl="1" indent="-342900" algn="just">
              <a:lnSpc>
                <a:spcPct val="16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Students Notification (Date sheet, holidays)</a:t>
            </a:r>
            <a:endParaRPr sz="19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60000"/>
              </a:lnSpc>
              <a:buClr>
                <a:schemeClr val="dk1"/>
              </a:buClr>
              <a:buSzPts val="2400"/>
            </a:pPr>
            <a:r>
              <a:rPr lang="en-US" sz="26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Open-source Odoo tailored as per NUTECH requirements</a:t>
            </a:r>
            <a:endParaRPr sz="26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71" name="Google Shape;171;g284875acd8c_1_5"/>
          <p:cNvPicPr preferRelativeResize="0"/>
          <p:nvPr/>
        </p:nvPicPr>
        <p:blipFill rotWithShape="1">
          <a:blip r:embed="rId3">
            <a:alphaModFix/>
          </a:blip>
          <a:srcRect r="50964"/>
          <a:stretch/>
        </p:blipFill>
        <p:spPr>
          <a:xfrm>
            <a:off x="4770716" y="863701"/>
            <a:ext cx="4140680" cy="3081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4875acd8c_1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>
                <a:solidFill>
                  <a:srgbClr val="0B769C"/>
                </a:solidFill>
              </a:rPr>
              <a:t>NUET(NUTECH entry test)</a:t>
            </a:r>
            <a:endParaRPr sz="3429" b="1">
              <a:solidFill>
                <a:srgbClr val="0B769C"/>
              </a:solidFill>
            </a:endParaRPr>
          </a:p>
        </p:txBody>
      </p:sp>
      <p:sp>
        <p:nvSpPr>
          <p:cNvPr id="177" name="Google Shape;177;g284875acd8c_1_25"/>
          <p:cNvSpPr txBox="1">
            <a:spLocks noGrp="1"/>
          </p:cNvSpPr>
          <p:nvPr>
            <p:ph idx="1"/>
          </p:nvPr>
        </p:nvSpPr>
        <p:spPr>
          <a:xfrm>
            <a:off x="342380" y="1183127"/>
            <a:ext cx="8596668" cy="567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Online Entry test for new candidates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NUTECH has data bank of 30,000 MCQ’s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Data bank created by highly qualified faculty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Secure 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Student can improve test score by taking 3 Entry test per year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Open-source Odoo tailored as per NUTECH requirements</a:t>
            </a: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endParaRPr sz="2400" b="1" dirty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algn="just"/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95300">
              <a:buSzPts val="2400"/>
            </a:pPr>
            <a:endParaRPr dirty="0"/>
          </a:p>
        </p:txBody>
      </p:sp>
      <p:pic>
        <p:nvPicPr>
          <p:cNvPr id="178" name="Google Shape;178;g284875acd8c_1_25" descr="Entrance examination concept icon. Entry exam. Passing test. Fight for  study place. Check knowledge and level of training idea thin line  illustration Stock Vector Image &amp; Art - Alamy"/>
          <p:cNvPicPr preferRelativeResize="0"/>
          <p:nvPr/>
        </p:nvPicPr>
        <p:blipFill rotWithShape="1">
          <a:blip r:embed="rId3">
            <a:alphaModFix/>
          </a:blip>
          <a:srcRect l="-1177" t="-18783" r="1177" b="36895"/>
          <a:stretch/>
        </p:blipFill>
        <p:spPr>
          <a:xfrm>
            <a:off x="6661414" y="-233881"/>
            <a:ext cx="2119979" cy="212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4875acd8c_1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NUTECH Admission System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177" name="Google Shape;177;g284875acd8c_1_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An online admission </a:t>
            </a: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module </a:t>
            </a: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has been implemented to allow students apply online through </a:t>
            </a: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web portal.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dirty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structured and user-friendly system has been designed which simplify enrolment process</a:t>
            </a:r>
          </a:p>
          <a:p>
            <a:pPr marL="342900" algn="just"/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95300">
              <a:buSzPts val="2400"/>
            </a:pPr>
            <a:endParaRPr dirty="0"/>
          </a:p>
        </p:txBody>
      </p:sp>
      <p:pic>
        <p:nvPicPr>
          <p:cNvPr id="4100" name="Picture 4" descr="Online College Admission System is being rolled out for governme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24" y="3736225"/>
            <a:ext cx="5549868" cy="277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87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4875acd8c_1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3429"/>
              <a:buNone/>
            </a:pPr>
            <a:r>
              <a:rPr lang="en-US" sz="3429" b="1" dirty="0" smtClean="0">
                <a:solidFill>
                  <a:srgbClr val="0B769C"/>
                </a:solidFill>
              </a:rPr>
              <a:t>Features</a:t>
            </a:r>
            <a:endParaRPr sz="3429" b="1" dirty="0">
              <a:solidFill>
                <a:srgbClr val="0B769C"/>
              </a:solidFill>
            </a:endParaRPr>
          </a:p>
        </p:txBody>
      </p:sp>
      <p:sp>
        <p:nvSpPr>
          <p:cNvPr id="177" name="Google Shape;177;g284875acd8c_1_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Student portal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User friendly interface and admission processing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Application submission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Voucher generation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Uploading academic documents and fee vouchers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Slot booking for entry test and downloading admit card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Entry test result checking</a:t>
            </a:r>
          </a:p>
          <a:p>
            <a:pPr marL="800100" lvl="1" algn="just">
              <a:lnSpc>
                <a:spcPct val="160000"/>
              </a:lnSpc>
              <a:spcBef>
                <a:spcPts val="0"/>
              </a:spcBef>
              <a:buSzPts val="2400"/>
            </a:pPr>
            <a:r>
              <a:rPr lang="en-US" sz="2400" b="1" dirty="0" smtClean="0">
                <a:solidFill>
                  <a:srgbClr val="202F6A"/>
                </a:solidFill>
                <a:latin typeface="Arial"/>
                <a:ea typeface="Arial"/>
                <a:cs typeface="Arial"/>
                <a:sym typeface="Arial"/>
              </a:rPr>
              <a:t>Status checking in merit list</a:t>
            </a:r>
            <a:endParaRPr sz="2400" b="1" dirty="0" smtClean="0">
              <a:solidFill>
                <a:srgbClr val="202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algn="just"/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95300">
              <a:buSzPts val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9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771</Words>
  <Application>Microsoft Office PowerPoint</Application>
  <PresentationFormat>Widescreen</PresentationFormat>
  <Paragraphs>149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Trebuchet MS</vt:lpstr>
      <vt:lpstr>Wingdings</vt:lpstr>
      <vt:lpstr>Calibri</vt:lpstr>
      <vt:lpstr>Wingdings 3</vt:lpstr>
      <vt:lpstr>Facet</vt:lpstr>
      <vt:lpstr>ICT SERVICES NUTECH </vt:lpstr>
      <vt:lpstr>ICT Services</vt:lpstr>
      <vt:lpstr>ICT Services for Academia</vt:lpstr>
      <vt:lpstr>Learning Management System</vt:lpstr>
      <vt:lpstr>LMS Features</vt:lpstr>
      <vt:lpstr>CMS</vt:lpstr>
      <vt:lpstr>NUET(NUTECH entry test)</vt:lpstr>
      <vt:lpstr>NUTECH Admission System</vt:lpstr>
      <vt:lpstr>Features</vt:lpstr>
      <vt:lpstr>PERN SERVICES</vt:lpstr>
      <vt:lpstr>MS TEAMS</vt:lpstr>
      <vt:lpstr>G SUITE </vt:lpstr>
      <vt:lpstr>Website  https://nutech.edu.pk/</vt:lpstr>
      <vt:lpstr>Resources &amp; Information </vt:lpstr>
      <vt:lpstr>PowerPoint Presentation</vt:lpstr>
      <vt:lpstr>HEC Digital Library </vt:lpstr>
      <vt:lpstr>ICT Policies for Online Services</vt:lpstr>
      <vt:lpstr>NUTECH Wi-Fi Services</vt:lpstr>
      <vt:lpstr>Smart Classrooms</vt:lpstr>
      <vt:lpstr>Digital Signage </vt:lpstr>
      <vt:lpstr>Public Addressing System</vt:lpstr>
      <vt:lpstr>CCTV Cameras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SERVICES NUTECH</dc:title>
  <dc:creator>Faiza Obaid</dc:creator>
  <cp:lastModifiedBy>Nutech</cp:lastModifiedBy>
  <cp:revision>44</cp:revision>
  <dcterms:created xsi:type="dcterms:W3CDTF">2023-09-26T07:53:29Z</dcterms:created>
  <dcterms:modified xsi:type="dcterms:W3CDTF">2023-09-28T10:34:23Z</dcterms:modified>
</cp:coreProperties>
</file>